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711" r:id="rId1"/>
  </p:sldMasterIdLst>
  <p:notesMasterIdLst>
    <p:notesMasterId r:id="rId23"/>
  </p:notesMasterIdLst>
  <p:handoutMasterIdLst>
    <p:handoutMasterId r:id="rId24"/>
  </p:handoutMasterIdLst>
  <p:sldIdLst>
    <p:sldId id="257" r:id="rId2"/>
    <p:sldId id="258" r:id="rId3"/>
    <p:sldId id="259" r:id="rId4"/>
    <p:sldId id="268" r:id="rId5"/>
    <p:sldId id="260" r:id="rId6"/>
    <p:sldId id="261" r:id="rId7"/>
    <p:sldId id="263" r:id="rId8"/>
    <p:sldId id="264" r:id="rId9"/>
    <p:sldId id="265" r:id="rId10"/>
    <p:sldId id="266" r:id="rId11"/>
    <p:sldId id="267" r:id="rId12"/>
    <p:sldId id="270" r:id="rId13"/>
    <p:sldId id="269" r:id="rId14"/>
    <p:sldId id="271" r:id="rId15"/>
    <p:sldId id="273" r:id="rId16"/>
    <p:sldId id="274" r:id="rId17"/>
    <p:sldId id="275" r:id="rId18"/>
    <p:sldId id="276" r:id="rId19"/>
    <p:sldId id="277" r:id="rId20"/>
    <p:sldId id="278" r:id="rId21"/>
    <p:sldId id="279"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3CC33"/>
    <a:srgbClr val="FF0066"/>
    <a:srgbClr val="A3B3B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2009" autoAdjust="0"/>
    <p:restoredTop sz="94737" autoAdjust="0"/>
  </p:normalViewPr>
  <p:slideViewPr>
    <p:cSldViewPr snapToGrid="0">
      <p:cViewPr varScale="1">
        <p:scale>
          <a:sx n="92" d="100"/>
          <a:sy n="92" d="100"/>
        </p:scale>
        <p:origin x="642" y="90"/>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3FBCF94C-1CF4-41D9-82F4-98A836CE3334}" type="datetimeFigureOut">
              <a:rPr lang="en-US" smtClean="0"/>
              <a:t>5/30/2014</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667BAC2-F389-47DC-B22C-A2804D880A09}" type="slidenum">
              <a:rPr lang="en-US" smtClean="0"/>
              <a:t>‹#›</a:t>
            </a:fld>
            <a:endParaRPr lang="en-US"/>
          </a:p>
        </p:txBody>
      </p:sp>
    </p:spTree>
    <p:extLst>
      <p:ext uri="{BB962C8B-B14F-4D97-AF65-F5344CB8AC3E}">
        <p14:creationId xmlns:p14="http://schemas.microsoft.com/office/powerpoint/2010/main" val="4165456500"/>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046D97C-0E73-4491-851D-5AB7113E0D57}" type="datetimeFigureOut">
              <a:rPr lang="en-US" smtClean="0"/>
              <a:t>5/30/2014</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71624A9-0621-455B-8095-5FF4FAB5CED0}" type="slidenum">
              <a:rPr lang="en-US" smtClean="0"/>
              <a:t>‹#›</a:t>
            </a:fld>
            <a:endParaRPr lang="en-US"/>
          </a:p>
        </p:txBody>
      </p:sp>
    </p:spTree>
    <p:extLst>
      <p:ext uri="{BB962C8B-B14F-4D97-AF65-F5344CB8AC3E}">
        <p14:creationId xmlns:p14="http://schemas.microsoft.com/office/powerpoint/2010/main" val="120324316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971624A9-0621-455B-8095-5FF4FAB5CED0}" type="slidenum">
              <a:rPr lang="en-US" smtClean="0"/>
              <a:t>3</a:t>
            </a:fld>
            <a:endParaRPr lang="en-US"/>
          </a:p>
        </p:txBody>
      </p:sp>
    </p:spTree>
    <p:extLst>
      <p:ext uri="{BB962C8B-B14F-4D97-AF65-F5344CB8AC3E}">
        <p14:creationId xmlns:p14="http://schemas.microsoft.com/office/powerpoint/2010/main" val="263930018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baseline="0" dirty="0" smtClean="0"/>
              <a:t>Bonne </a:t>
            </a:r>
            <a:r>
              <a:rPr lang="en-US" baseline="0" dirty="0" err="1" smtClean="0"/>
              <a:t>soir</a:t>
            </a:r>
            <a:r>
              <a:rPr lang="en-US" baseline="0" dirty="0" smtClean="0"/>
              <a:t> (good evening) – bon </a:t>
            </a:r>
            <a:r>
              <a:rPr lang="en-US" baseline="0" dirty="0" err="1" smtClean="0"/>
              <a:t>swar</a:t>
            </a:r>
            <a:r>
              <a:rPr lang="en-US" baseline="0" dirty="0" smtClean="0"/>
              <a:t> </a:t>
            </a:r>
          </a:p>
        </p:txBody>
      </p:sp>
      <p:sp>
        <p:nvSpPr>
          <p:cNvPr id="4" name="Slide Number Placeholder 3"/>
          <p:cNvSpPr>
            <a:spLocks noGrp="1"/>
          </p:cNvSpPr>
          <p:nvPr>
            <p:ph type="sldNum" sz="quarter" idx="10"/>
          </p:nvPr>
        </p:nvSpPr>
        <p:spPr/>
        <p:txBody>
          <a:bodyPr/>
          <a:lstStyle/>
          <a:p>
            <a:fld id="{971624A9-0621-455B-8095-5FF4FAB5CED0}" type="slidenum">
              <a:rPr lang="en-US" smtClean="0"/>
              <a:t>4</a:t>
            </a:fld>
            <a:endParaRPr lang="en-US"/>
          </a:p>
        </p:txBody>
      </p:sp>
    </p:spTree>
    <p:extLst>
      <p:ext uri="{BB962C8B-B14F-4D97-AF65-F5344CB8AC3E}">
        <p14:creationId xmlns:p14="http://schemas.microsoft.com/office/powerpoint/2010/main" val="231515045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baseline="0" dirty="0" smtClean="0"/>
              <a:t>Bonne </a:t>
            </a:r>
            <a:r>
              <a:rPr lang="en-US" baseline="0" dirty="0" err="1" smtClean="0"/>
              <a:t>soir</a:t>
            </a:r>
            <a:r>
              <a:rPr lang="en-US" baseline="0" dirty="0" smtClean="0"/>
              <a:t> (good evening) – bon </a:t>
            </a:r>
            <a:r>
              <a:rPr lang="en-US" baseline="0" dirty="0" err="1" smtClean="0"/>
              <a:t>swar</a:t>
            </a:r>
            <a:r>
              <a:rPr lang="en-US" baseline="0" dirty="0" smtClean="0"/>
              <a:t> </a:t>
            </a:r>
          </a:p>
          <a:p>
            <a:endParaRPr lang="en-US" baseline="0" dirty="0" smtClean="0"/>
          </a:p>
          <a:p>
            <a:endParaRPr lang="en-US" dirty="0"/>
          </a:p>
        </p:txBody>
      </p:sp>
      <p:sp>
        <p:nvSpPr>
          <p:cNvPr id="4" name="Slide Number Placeholder 3"/>
          <p:cNvSpPr>
            <a:spLocks noGrp="1"/>
          </p:cNvSpPr>
          <p:nvPr>
            <p:ph type="sldNum" sz="quarter" idx="10"/>
          </p:nvPr>
        </p:nvSpPr>
        <p:spPr/>
        <p:txBody>
          <a:bodyPr/>
          <a:lstStyle/>
          <a:p>
            <a:fld id="{971624A9-0621-455B-8095-5FF4FAB5CED0}" type="slidenum">
              <a:rPr lang="en-US" smtClean="0"/>
              <a:t>6</a:t>
            </a:fld>
            <a:endParaRPr lang="en-US"/>
          </a:p>
        </p:txBody>
      </p:sp>
    </p:spTree>
    <p:extLst>
      <p:ext uri="{BB962C8B-B14F-4D97-AF65-F5344CB8AC3E}">
        <p14:creationId xmlns:p14="http://schemas.microsoft.com/office/powerpoint/2010/main" val="182038421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solidFill>
                  <a:srgbClr val="7030A0"/>
                </a:solidFill>
              </a:rPr>
              <a:t>Mon </a:t>
            </a:r>
            <a:r>
              <a:rPr lang="en-US" sz="1200" dirty="0" err="1" smtClean="0">
                <a:solidFill>
                  <a:srgbClr val="7030A0"/>
                </a:solidFill>
              </a:rPr>
              <a:t>couleur</a:t>
            </a:r>
            <a:r>
              <a:rPr lang="en-US" sz="1200" dirty="0" smtClean="0">
                <a:solidFill>
                  <a:srgbClr val="7030A0"/>
                </a:solidFill>
              </a:rPr>
              <a:t> </a:t>
            </a:r>
            <a:r>
              <a:rPr lang="en-US" sz="1200" dirty="0" err="1" smtClean="0">
                <a:solidFill>
                  <a:srgbClr val="7030A0"/>
                </a:solidFill>
              </a:rPr>
              <a:t>favorit</a:t>
            </a:r>
            <a:r>
              <a:rPr lang="en-US" sz="1200" dirty="0" smtClean="0">
                <a:solidFill>
                  <a:srgbClr val="7030A0"/>
                </a:solidFill>
              </a:rPr>
              <a:t> </a:t>
            </a:r>
            <a:r>
              <a:rPr lang="en-US" sz="1200" dirty="0" err="1" smtClean="0">
                <a:solidFill>
                  <a:srgbClr val="7030A0"/>
                </a:solidFill>
              </a:rPr>
              <a:t>est</a:t>
            </a:r>
            <a:r>
              <a:rPr lang="en-US" sz="1200" dirty="0" smtClean="0">
                <a:solidFill>
                  <a:srgbClr val="7030A0"/>
                </a:solidFill>
              </a:rPr>
              <a:t> </a:t>
            </a:r>
          </a:p>
          <a:p>
            <a:endParaRPr lang="en-US" baseline="0" dirty="0" smtClean="0"/>
          </a:p>
          <a:p>
            <a:endParaRPr lang="en-US" baseline="0" dirty="0" smtClean="0"/>
          </a:p>
          <a:p>
            <a:endParaRPr lang="en-US" baseline="0" dirty="0" smtClean="0"/>
          </a:p>
          <a:p>
            <a:r>
              <a:rPr lang="en-US" baseline="0" dirty="0" smtClean="0"/>
              <a:t>Bonne </a:t>
            </a:r>
            <a:r>
              <a:rPr lang="en-US" baseline="0" dirty="0" err="1" smtClean="0"/>
              <a:t>soir</a:t>
            </a:r>
            <a:r>
              <a:rPr lang="en-US" baseline="0" dirty="0" smtClean="0"/>
              <a:t> (good evening) – bon </a:t>
            </a:r>
            <a:r>
              <a:rPr lang="en-US" baseline="0" dirty="0" err="1" smtClean="0"/>
              <a:t>swar</a:t>
            </a:r>
            <a:r>
              <a:rPr lang="en-US" baseline="0" dirty="0" smtClean="0"/>
              <a:t> </a:t>
            </a:r>
          </a:p>
          <a:p>
            <a:endParaRPr lang="en-US" baseline="0" dirty="0" smtClean="0"/>
          </a:p>
          <a:p>
            <a:r>
              <a:rPr lang="en-US" baseline="0" dirty="0" smtClean="0"/>
              <a:t>Ma mere </a:t>
            </a:r>
            <a:r>
              <a:rPr lang="en-US" baseline="0" dirty="0" err="1" smtClean="0"/>
              <a:t>s’appellee</a:t>
            </a:r>
            <a:r>
              <a:rPr lang="en-US" baseline="0" dirty="0" smtClean="0"/>
              <a:t> (my mother’s name is) – ma mare </a:t>
            </a:r>
            <a:r>
              <a:rPr lang="en-US" baseline="0" dirty="0" err="1" smtClean="0"/>
              <a:t>s’ah-pelle</a:t>
            </a:r>
            <a:endParaRPr lang="en-US" baseline="0" dirty="0" smtClean="0"/>
          </a:p>
          <a:p>
            <a:endParaRPr lang="en-US" baseline="0" dirty="0" smtClean="0"/>
          </a:p>
          <a:p>
            <a:endParaRPr lang="en-US" dirty="0"/>
          </a:p>
        </p:txBody>
      </p:sp>
      <p:sp>
        <p:nvSpPr>
          <p:cNvPr id="4" name="Slide Number Placeholder 3"/>
          <p:cNvSpPr>
            <a:spLocks noGrp="1"/>
          </p:cNvSpPr>
          <p:nvPr>
            <p:ph type="sldNum" sz="quarter" idx="10"/>
          </p:nvPr>
        </p:nvSpPr>
        <p:spPr/>
        <p:txBody>
          <a:bodyPr/>
          <a:lstStyle/>
          <a:p>
            <a:fld id="{971624A9-0621-455B-8095-5FF4FAB5CED0}" type="slidenum">
              <a:rPr lang="en-US" smtClean="0"/>
              <a:t>11</a:t>
            </a:fld>
            <a:endParaRPr lang="en-US"/>
          </a:p>
        </p:txBody>
      </p:sp>
    </p:spTree>
    <p:extLst>
      <p:ext uri="{BB962C8B-B14F-4D97-AF65-F5344CB8AC3E}">
        <p14:creationId xmlns:p14="http://schemas.microsoft.com/office/powerpoint/2010/main" val="243269805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baseline="0" dirty="0" smtClean="0"/>
          </a:p>
          <a:p>
            <a:endParaRPr lang="en-US" dirty="0" smtClean="0"/>
          </a:p>
          <a:p>
            <a:endParaRPr lang="en-US" dirty="0"/>
          </a:p>
        </p:txBody>
      </p:sp>
      <p:sp>
        <p:nvSpPr>
          <p:cNvPr id="4" name="Slide Number Placeholder 3"/>
          <p:cNvSpPr>
            <a:spLocks noGrp="1"/>
          </p:cNvSpPr>
          <p:nvPr>
            <p:ph type="sldNum" sz="quarter" idx="10"/>
          </p:nvPr>
        </p:nvSpPr>
        <p:spPr/>
        <p:txBody>
          <a:bodyPr/>
          <a:lstStyle/>
          <a:p>
            <a:fld id="{971624A9-0621-455B-8095-5FF4FAB5CED0}" type="slidenum">
              <a:rPr lang="en-US" smtClean="0"/>
              <a:t>12</a:t>
            </a:fld>
            <a:endParaRPr lang="en-US"/>
          </a:p>
        </p:txBody>
      </p:sp>
    </p:spTree>
    <p:extLst>
      <p:ext uri="{BB962C8B-B14F-4D97-AF65-F5344CB8AC3E}">
        <p14:creationId xmlns:p14="http://schemas.microsoft.com/office/powerpoint/2010/main" val="2815347499"/>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971624A9-0621-455B-8095-5FF4FAB5CED0}" type="slidenum">
              <a:rPr lang="en-US" smtClean="0"/>
              <a:t>16</a:t>
            </a:fld>
            <a:endParaRPr lang="en-US"/>
          </a:p>
        </p:txBody>
      </p:sp>
    </p:spTree>
    <p:extLst>
      <p:ext uri="{BB962C8B-B14F-4D97-AF65-F5344CB8AC3E}">
        <p14:creationId xmlns:p14="http://schemas.microsoft.com/office/powerpoint/2010/main" val="57086793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971624A9-0621-455B-8095-5FF4FAB5CED0}" type="slidenum">
              <a:rPr lang="en-US" smtClean="0"/>
              <a:t>17</a:t>
            </a:fld>
            <a:endParaRPr lang="en-US"/>
          </a:p>
        </p:txBody>
      </p:sp>
    </p:spTree>
    <p:extLst>
      <p:ext uri="{BB962C8B-B14F-4D97-AF65-F5344CB8AC3E}">
        <p14:creationId xmlns:p14="http://schemas.microsoft.com/office/powerpoint/2010/main" val="406500122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16" name="Group 15"/>
          <p:cNvGrpSpPr/>
          <p:nvPr/>
        </p:nvGrpSpPr>
        <p:grpSpPr>
          <a:xfrm>
            <a:off x="0" y="-8467"/>
            <a:ext cx="12192000" cy="6866467"/>
            <a:chOff x="0" y="-8467"/>
            <a:chExt cx="12192000" cy="6866467"/>
          </a:xfrm>
        </p:grpSpPr>
        <p:sp>
          <p:nvSpPr>
            <p:cNvPr id="15" name="Freeform 14"/>
            <p:cNvSpPr/>
            <p:nvPr/>
          </p:nvSpPr>
          <p:spPr>
            <a:xfrm>
              <a:off x="0" y="-7862"/>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19" name="Straight Connector 18"/>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1"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Isosceles Triangle 22"/>
            <p:cNvSpPr/>
            <p:nvPr/>
          </p:nvSpPr>
          <p:spPr>
            <a:xfrm>
              <a:off x="8932333" y="3048000"/>
              <a:ext cx="3259667" cy="3810000"/>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2">
                <a:lumMod val="75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10371666" y="3589867"/>
              <a:ext cx="1817159" cy="3268133"/>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108266736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19059797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63075121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252507404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Quote Name Card">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203426269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or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n-US" smtClean="0"/>
              <a:t>Click to edit Master title style</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n-US" smtClean="0"/>
              <a:t>Click to edit Master text styles</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1946792509"/>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127815391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27737624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22027968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n-US" smtClean="0"/>
              <a:t>Click to edit Master title style</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F89CDC4-ACE1-4FE4-922C-B04F92CD45FF}" type="datetimeFigureOut">
              <a:rPr lang="en-US" smtClean="0"/>
              <a:t>5/30/2014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1098578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F89CDC4-ACE1-4FE4-922C-B04F92CD45FF}" type="datetimeFigureOut">
              <a:rPr lang="en-US" smtClean="0"/>
              <a:t>5/30/2014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299447177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F89CDC4-ACE1-4FE4-922C-B04F92CD45FF}" type="datetimeFigureOut">
              <a:rPr lang="en-US" smtClean="0"/>
              <a:t>5/30/2014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98481704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BF89CDC4-ACE1-4FE4-922C-B04F92CD45FF}" type="datetimeFigureOut">
              <a:rPr lang="en-US" smtClean="0"/>
              <a:t>5/30/2014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164648393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F89CDC4-ACE1-4FE4-922C-B04F92CD45FF}" type="datetimeFigureOut">
              <a:rPr lang="en-US" smtClean="0"/>
              <a:t>5/30/2014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338678075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n-US" smtClean="0"/>
              <a:t>Click to edit Master title style</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F89CDC4-ACE1-4FE4-922C-B04F92CD45FF}" type="datetimeFigureOut">
              <a:rPr lang="en-US" smtClean="0"/>
              <a:t>5/30/2014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02070A1-1BD9-42B1-B43B-089FD777F699}" type="slidenum">
              <a:rPr lang="en-US" smtClean="0"/>
              <a:t>‹#›</a:t>
            </a:fld>
            <a:endParaRPr lang="en-US"/>
          </a:p>
        </p:txBody>
      </p:sp>
    </p:spTree>
    <p:extLst>
      <p:ext uri="{BB962C8B-B14F-4D97-AF65-F5344CB8AC3E}">
        <p14:creationId xmlns:p14="http://schemas.microsoft.com/office/powerpoint/2010/main" val="30707125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smtClean="0"/>
              <a:t>Click icon to add picture</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02070A1-1BD9-42B1-B43B-089FD777F699}" type="slidenum">
              <a:rPr lang="en-US" smtClean="0"/>
              <a:t>‹#›</a:t>
            </a:fld>
            <a:endParaRPr lang="en-US"/>
          </a:p>
        </p:txBody>
      </p:sp>
      <p:sp>
        <p:nvSpPr>
          <p:cNvPr id="5" name="Date Placeholder 4"/>
          <p:cNvSpPr>
            <a:spLocks noGrp="1"/>
          </p:cNvSpPr>
          <p:nvPr>
            <p:ph type="dt" sz="half" idx="10"/>
          </p:nvPr>
        </p:nvSpPr>
        <p:spPr/>
        <p:txBody>
          <a:bodyPr/>
          <a:lstStyle/>
          <a:p>
            <a:fld id="{BF89CDC4-ACE1-4FE4-922C-B04F92CD45FF}" type="datetimeFigureOut">
              <a:rPr lang="en-US" smtClean="0"/>
              <a:t>5/30/2014</a:t>
            </a:fld>
            <a:endParaRPr lang="en-US"/>
          </a:p>
        </p:txBody>
      </p:sp>
    </p:spTree>
    <p:extLst>
      <p:ext uri="{BB962C8B-B14F-4D97-AF65-F5344CB8AC3E}">
        <p14:creationId xmlns:p14="http://schemas.microsoft.com/office/powerpoint/2010/main" val="378057300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44" name="Group 43"/>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2">
                <a:lumMod val="75000"/>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a:off x="0" y="4013200"/>
              <a:ext cx="448733" cy="2844800"/>
            </a:xfrm>
            <a:prstGeom prst="triangle">
              <a:avLst>
                <a:gd name="adj" fmla="val 0"/>
              </a:avLst>
            </a:pr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BF89CDC4-ACE1-4FE4-922C-B04F92CD45FF}" type="datetimeFigureOut">
              <a:rPr lang="en-US" smtClean="0"/>
              <a:t>5/30/2014</a:t>
            </a:fld>
            <a:endParaRPr lang="en-US"/>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002070A1-1BD9-42B1-B43B-089FD777F699}" type="slidenum">
              <a:rPr lang="en-US" smtClean="0"/>
              <a:t>‹#›</a:t>
            </a:fld>
            <a:endParaRPr lang="en-US"/>
          </a:p>
        </p:txBody>
      </p:sp>
    </p:spTree>
    <p:extLst>
      <p:ext uri="{BB962C8B-B14F-4D97-AF65-F5344CB8AC3E}">
        <p14:creationId xmlns:p14="http://schemas.microsoft.com/office/powerpoint/2010/main" val="689468332"/>
      </p:ext>
    </p:extLst>
  </p:cSld>
  <p:clrMap bg1="lt1" tx1="dk1" bg2="lt2" tx2="dk2" accent1="accent1" accent2="accent2" accent3="accent3" accent4="accent4" accent5="accent5" accent6="accent6" hlink="hlink" folHlink="folHlink"/>
  <p:sldLayoutIdLst>
    <p:sldLayoutId id="2147483712" r:id="rId1"/>
    <p:sldLayoutId id="2147483713" r:id="rId2"/>
    <p:sldLayoutId id="2147483714" r:id="rId3"/>
    <p:sldLayoutId id="2147483715" r:id="rId4"/>
    <p:sldLayoutId id="2147483716" r:id="rId5"/>
    <p:sldLayoutId id="2147483717" r:id="rId6"/>
    <p:sldLayoutId id="2147483718" r:id="rId7"/>
    <p:sldLayoutId id="2147483719" r:id="rId8"/>
    <p:sldLayoutId id="2147483720" r:id="rId9"/>
    <p:sldLayoutId id="2147483721" r:id="rId10"/>
    <p:sldLayoutId id="2147483722" r:id="rId11"/>
    <p:sldLayoutId id="2147483723" r:id="rId12"/>
    <p:sldLayoutId id="2147483724" r:id="rId13"/>
    <p:sldLayoutId id="2147483725" r:id="rId14"/>
    <p:sldLayoutId id="2147483726" r:id="rId15"/>
    <p:sldLayoutId id="2147483727" r:id="rId16"/>
  </p:sldLayoutIdLst>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a:xfrm>
            <a:off x="482740" y="2509866"/>
            <a:ext cx="10515600" cy="1325563"/>
          </a:xfrm>
        </p:spPr>
        <p:txBody>
          <a:bodyPr>
            <a:noAutofit/>
          </a:bodyPr>
          <a:lstStyle/>
          <a:p>
            <a:pPr algn="ctr"/>
            <a:r>
              <a:rPr lang="en-US" sz="9600" u="sng" dirty="0">
                <a:solidFill>
                  <a:srgbClr val="FF0000"/>
                </a:solidFill>
                <a:effectLst>
                  <a:reflection blurRad="6350" stA="53000" endA="300" endPos="35500" dir="5400000" sy="-90000" algn="bl"/>
                </a:effectLst>
              </a:rPr>
              <a:t>French Class</a:t>
            </a:r>
            <a:r>
              <a:rPr lang="en-US" sz="9600" dirty="0">
                <a:solidFill>
                  <a:srgbClr val="FF0000"/>
                </a:solidFill>
              </a:rPr>
              <a:t/>
            </a:r>
            <a:br>
              <a:rPr lang="en-US" sz="9600" dirty="0">
                <a:solidFill>
                  <a:srgbClr val="FF0000"/>
                </a:solidFill>
              </a:rPr>
            </a:br>
            <a:endParaRPr lang="en-US" sz="9600" dirty="0">
              <a:solidFill>
                <a:srgbClr val="FF0000"/>
              </a:solidFill>
            </a:endParaRPr>
          </a:p>
        </p:txBody>
      </p:sp>
    </p:spTree>
    <p:extLst>
      <p:ext uri="{BB962C8B-B14F-4D97-AF65-F5344CB8AC3E}">
        <p14:creationId xmlns:p14="http://schemas.microsoft.com/office/powerpoint/2010/main" val="3046609382"/>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5884718"/>
          </a:xfrm>
        </p:spPr>
        <p:txBody>
          <a:bodyPr/>
          <a:lstStyle/>
          <a:p>
            <a:pPr algn="ctr"/>
            <a:r>
              <a:rPr lang="en-US" b="1" u="sng" dirty="0">
                <a:effectLst>
                  <a:glow rad="38100">
                    <a:schemeClr val="accent1">
                      <a:alpha val="40000"/>
                    </a:schemeClr>
                  </a:glow>
                </a:effectLst>
              </a:rPr>
              <a:t>Lesson </a:t>
            </a:r>
            <a:r>
              <a:rPr lang="en-US" b="1" u="sng" dirty="0" smtClean="0">
                <a:effectLst>
                  <a:glow rad="38100">
                    <a:schemeClr val="accent1">
                      <a:alpha val="40000"/>
                    </a:schemeClr>
                  </a:glow>
                </a:effectLst>
              </a:rPr>
              <a:t>7</a:t>
            </a:r>
            <a:r>
              <a:rPr lang="en-US" b="1" u="sng" dirty="0">
                <a:effectLst>
                  <a:glow rad="38100">
                    <a:schemeClr val="accent1">
                      <a:alpha val="40000"/>
                    </a:schemeClr>
                  </a:glow>
                </a:effectLst>
              </a:rPr>
              <a:t/>
            </a:r>
            <a:br>
              <a:rPr lang="en-US" b="1" u="sng" dirty="0">
                <a:effectLst>
                  <a:glow rad="38100">
                    <a:schemeClr val="accent1">
                      <a:alpha val="40000"/>
                    </a:schemeClr>
                  </a:glow>
                </a:effectLst>
              </a:rPr>
            </a:br>
            <a:r>
              <a:rPr lang="en-US" u="sng" dirty="0">
                <a:solidFill>
                  <a:schemeClr val="tx1"/>
                </a:solidFill>
              </a:rPr>
              <a:t>How to </a:t>
            </a:r>
            <a:r>
              <a:rPr lang="en-US" u="sng" dirty="0" smtClean="0">
                <a:solidFill>
                  <a:schemeClr val="tx1"/>
                </a:solidFill>
              </a:rPr>
              <a:t>say “Today is” in </a:t>
            </a:r>
            <a:r>
              <a:rPr lang="en-US" u="sng" dirty="0">
                <a:solidFill>
                  <a:schemeClr val="tx1"/>
                </a:solidFill>
              </a:rPr>
              <a:t>French</a:t>
            </a:r>
            <a:r>
              <a:rPr lang="en-US" dirty="0">
                <a:solidFill>
                  <a:schemeClr val="tx1"/>
                </a:solidFill>
              </a:rPr>
              <a:t/>
            </a:r>
            <a:br>
              <a:rPr lang="en-US" dirty="0">
                <a:solidFill>
                  <a:schemeClr val="tx1"/>
                </a:solidFill>
              </a:rPr>
            </a:br>
            <a:endParaRPr lang="en-US" dirty="0">
              <a:solidFill>
                <a:schemeClr val="tx1"/>
              </a:solidFill>
            </a:endParaRPr>
          </a:p>
        </p:txBody>
      </p:sp>
      <p:sp>
        <p:nvSpPr>
          <p:cNvPr id="3" name="Rectangle 2"/>
          <p:cNvSpPr/>
          <p:nvPr/>
        </p:nvSpPr>
        <p:spPr>
          <a:xfrm>
            <a:off x="2140528" y="1595021"/>
            <a:ext cx="6096000" cy="5262979"/>
          </a:xfrm>
          <a:prstGeom prst="rect">
            <a:avLst/>
          </a:prstGeom>
        </p:spPr>
        <p:txBody>
          <a:bodyPr>
            <a:spAutoFit/>
          </a:bodyPr>
          <a:lstStyle/>
          <a:p>
            <a:pPr algn="ctr"/>
            <a:r>
              <a:rPr lang="en-US" sz="2400" dirty="0" smtClean="0"/>
              <a:t>Sunday=</a:t>
            </a:r>
            <a:r>
              <a:rPr lang="en-US" sz="2400" dirty="0" smtClean="0">
                <a:solidFill>
                  <a:srgbClr val="92D050"/>
                </a:solidFill>
              </a:rPr>
              <a:t> </a:t>
            </a:r>
            <a:r>
              <a:rPr lang="en-US" sz="2400" dirty="0" err="1" smtClean="0">
                <a:solidFill>
                  <a:srgbClr val="7030A0"/>
                </a:solidFill>
              </a:rPr>
              <a:t>Dimanche</a:t>
            </a:r>
            <a:r>
              <a:rPr lang="en-US" sz="2400" dirty="0" smtClean="0">
                <a:solidFill>
                  <a:srgbClr val="7030A0"/>
                </a:solidFill>
              </a:rPr>
              <a:t>= </a:t>
            </a:r>
            <a:r>
              <a:rPr lang="en-US" sz="2400" dirty="0" err="1" smtClean="0">
                <a:solidFill>
                  <a:schemeClr val="accent5">
                    <a:lumMod val="75000"/>
                  </a:schemeClr>
                </a:solidFill>
              </a:rPr>
              <a:t>Deemonch</a:t>
            </a:r>
            <a:endParaRPr lang="en-US" sz="2400" dirty="0" smtClean="0">
              <a:solidFill>
                <a:schemeClr val="accent5">
                  <a:lumMod val="75000"/>
                </a:schemeClr>
              </a:solidFill>
            </a:endParaRPr>
          </a:p>
          <a:p>
            <a:pPr algn="ctr"/>
            <a:r>
              <a:rPr lang="en-US" sz="2400" dirty="0" smtClean="0"/>
              <a:t>Monday=</a:t>
            </a:r>
            <a:r>
              <a:rPr lang="en-US" sz="2400" dirty="0" smtClean="0">
                <a:solidFill>
                  <a:srgbClr val="92D050"/>
                </a:solidFill>
              </a:rPr>
              <a:t> </a:t>
            </a:r>
            <a:r>
              <a:rPr lang="en-US" sz="2400" dirty="0" err="1" smtClean="0">
                <a:solidFill>
                  <a:srgbClr val="7030A0"/>
                </a:solidFill>
              </a:rPr>
              <a:t>Lundi</a:t>
            </a:r>
            <a:r>
              <a:rPr lang="en-US" sz="2400" dirty="0" smtClean="0">
                <a:solidFill>
                  <a:srgbClr val="7030A0"/>
                </a:solidFill>
              </a:rPr>
              <a:t>= </a:t>
            </a:r>
            <a:r>
              <a:rPr lang="en-US" sz="2400" dirty="0" err="1" smtClean="0">
                <a:solidFill>
                  <a:schemeClr val="accent5">
                    <a:lumMod val="75000"/>
                  </a:schemeClr>
                </a:solidFill>
              </a:rPr>
              <a:t>Lunday</a:t>
            </a:r>
            <a:endParaRPr lang="en-US" sz="2400" dirty="0" smtClean="0">
              <a:solidFill>
                <a:schemeClr val="accent5">
                  <a:lumMod val="75000"/>
                </a:schemeClr>
              </a:solidFill>
            </a:endParaRPr>
          </a:p>
          <a:p>
            <a:pPr algn="ctr"/>
            <a:r>
              <a:rPr lang="en-US" sz="2400" dirty="0" smtClean="0"/>
              <a:t>Tuesday=</a:t>
            </a:r>
            <a:r>
              <a:rPr lang="en-US" sz="2400" dirty="0" smtClean="0">
                <a:solidFill>
                  <a:srgbClr val="92D050"/>
                </a:solidFill>
              </a:rPr>
              <a:t> </a:t>
            </a:r>
            <a:r>
              <a:rPr lang="en-US" sz="2400" dirty="0" smtClean="0">
                <a:solidFill>
                  <a:srgbClr val="7030A0"/>
                </a:solidFill>
              </a:rPr>
              <a:t>Mardi= </a:t>
            </a:r>
            <a:r>
              <a:rPr lang="en-US" sz="2400" dirty="0" err="1" smtClean="0">
                <a:solidFill>
                  <a:schemeClr val="accent5">
                    <a:lumMod val="75000"/>
                  </a:schemeClr>
                </a:solidFill>
              </a:rPr>
              <a:t>Mardy</a:t>
            </a:r>
            <a:endParaRPr lang="en-US" sz="2400" dirty="0" smtClean="0">
              <a:solidFill>
                <a:schemeClr val="accent5">
                  <a:lumMod val="75000"/>
                </a:schemeClr>
              </a:solidFill>
            </a:endParaRPr>
          </a:p>
          <a:p>
            <a:pPr algn="ctr"/>
            <a:r>
              <a:rPr lang="en-US" sz="2400" dirty="0" smtClean="0"/>
              <a:t>Wednesday=</a:t>
            </a:r>
            <a:r>
              <a:rPr lang="en-US" sz="2400" dirty="0" smtClean="0">
                <a:solidFill>
                  <a:srgbClr val="92D050"/>
                </a:solidFill>
              </a:rPr>
              <a:t> </a:t>
            </a:r>
            <a:r>
              <a:rPr lang="en-US" sz="2400" dirty="0" err="1" smtClean="0">
                <a:solidFill>
                  <a:srgbClr val="7030A0"/>
                </a:solidFill>
              </a:rPr>
              <a:t>Mercredi</a:t>
            </a:r>
            <a:r>
              <a:rPr lang="en-US" sz="2400" dirty="0" smtClean="0">
                <a:solidFill>
                  <a:srgbClr val="7030A0"/>
                </a:solidFill>
              </a:rPr>
              <a:t>= </a:t>
            </a:r>
            <a:r>
              <a:rPr lang="en-US" sz="2400" dirty="0" err="1" smtClean="0">
                <a:solidFill>
                  <a:schemeClr val="accent5">
                    <a:lumMod val="75000"/>
                  </a:schemeClr>
                </a:solidFill>
              </a:rPr>
              <a:t>Mercredi</a:t>
            </a:r>
            <a:endParaRPr lang="en-US" sz="2400" dirty="0" smtClean="0">
              <a:solidFill>
                <a:schemeClr val="accent5">
                  <a:lumMod val="75000"/>
                </a:schemeClr>
              </a:solidFill>
            </a:endParaRPr>
          </a:p>
          <a:p>
            <a:pPr algn="ctr"/>
            <a:r>
              <a:rPr lang="en-US" sz="2400" dirty="0" smtClean="0"/>
              <a:t>Thursday=</a:t>
            </a:r>
            <a:r>
              <a:rPr lang="en-US" sz="2400" dirty="0" smtClean="0">
                <a:solidFill>
                  <a:srgbClr val="92D050"/>
                </a:solidFill>
              </a:rPr>
              <a:t> </a:t>
            </a:r>
            <a:r>
              <a:rPr lang="en-US" sz="2400" dirty="0" err="1" smtClean="0">
                <a:solidFill>
                  <a:srgbClr val="7030A0"/>
                </a:solidFill>
              </a:rPr>
              <a:t>Juedi</a:t>
            </a:r>
            <a:r>
              <a:rPr lang="en-US" sz="2400" dirty="0" smtClean="0">
                <a:solidFill>
                  <a:srgbClr val="7030A0"/>
                </a:solidFill>
              </a:rPr>
              <a:t>= </a:t>
            </a:r>
            <a:r>
              <a:rPr lang="en-US" sz="2400" dirty="0" smtClean="0">
                <a:solidFill>
                  <a:schemeClr val="accent5">
                    <a:lumMod val="75000"/>
                  </a:schemeClr>
                </a:solidFill>
              </a:rPr>
              <a:t>Judi</a:t>
            </a:r>
          </a:p>
          <a:p>
            <a:pPr algn="ctr"/>
            <a:r>
              <a:rPr lang="en-US" sz="2400" dirty="0" smtClean="0"/>
              <a:t>Friday=</a:t>
            </a:r>
            <a:r>
              <a:rPr lang="en-US" sz="2400" dirty="0" smtClean="0">
                <a:solidFill>
                  <a:srgbClr val="92D050"/>
                </a:solidFill>
              </a:rPr>
              <a:t> </a:t>
            </a:r>
            <a:r>
              <a:rPr lang="en-US" sz="2400" dirty="0" err="1" smtClean="0">
                <a:solidFill>
                  <a:srgbClr val="7030A0"/>
                </a:solidFill>
              </a:rPr>
              <a:t>Vendredi</a:t>
            </a:r>
            <a:r>
              <a:rPr lang="en-US" sz="2400" dirty="0" smtClean="0">
                <a:solidFill>
                  <a:srgbClr val="7030A0"/>
                </a:solidFill>
              </a:rPr>
              <a:t>= </a:t>
            </a:r>
            <a:r>
              <a:rPr lang="en-US" sz="2400" dirty="0" err="1" smtClean="0">
                <a:solidFill>
                  <a:schemeClr val="accent5">
                    <a:lumMod val="75000"/>
                  </a:schemeClr>
                </a:solidFill>
              </a:rPr>
              <a:t>Vendredi</a:t>
            </a:r>
            <a:endParaRPr lang="en-US" sz="2400" dirty="0" smtClean="0">
              <a:solidFill>
                <a:schemeClr val="accent5">
                  <a:lumMod val="75000"/>
                </a:schemeClr>
              </a:solidFill>
            </a:endParaRPr>
          </a:p>
          <a:p>
            <a:pPr algn="ctr"/>
            <a:r>
              <a:rPr lang="en-US" sz="2400" dirty="0" smtClean="0"/>
              <a:t>Saturday=</a:t>
            </a:r>
            <a:r>
              <a:rPr lang="en-US" sz="2400" dirty="0" smtClean="0">
                <a:solidFill>
                  <a:srgbClr val="92D050"/>
                </a:solidFill>
              </a:rPr>
              <a:t> </a:t>
            </a:r>
            <a:r>
              <a:rPr lang="en-US" sz="2400" dirty="0" err="1" smtClean="0">
                <a:solidFill>
                  <a:srgbClr val="7030A0"/>
                </a:solidFill>
              </a:rPr>
              <a:t>Samendi</a:t>
            </a:r>
            <a:r>
              <a:rPr lang="en-US" sz="2400" dirty="0" smtClean="0">
                <a:solidFill>
                  <a:srgbClr val="7030A0"/>
                </a:solidFill>
              </a:rPr>
              <a:t>= </a:t>
            </a:r>
            <a:r>
              <a:rPr lang="en-US" sz="2400" dirty="0" err="1" smtClean="0">
                <a:solidFill>
                  <a:schemeClr val="accent5">
                    <a:lumMod val="75000"/>
                  </a:schemeClr>
                </a:solidFill>
              </a:rPr>
              <a:t>Samde</a:t>
            </a:r>
            <a:endParaRPr lang="en-US" sz="2400" dirty="0" smtClean="0">
              <a:solidFill>
                <a:schemeClr val="accent5">
                  <a:lumMod val="75000"/>
                </a:schemeClr>
              </a:solidFill>
            </a:endParaRPr>
          </a:p>
          <a:p>
            <a:pPr algn="ctr"/>
            <a:endParaRPr lang="en-US" sz="2400" dirty="0">
              <a:solidFill>
                <a:schemeClr val="accent5">
                  <a:lumMod val="75000"/>
                </a:schemeClr>
              </a:solidFill>
            </a:endParaRPr>
          </a:p>
          <a:p>
            <a:pPr algn="ctr"/>
            <a:r>
              <a:rPr lang="en-US" sz="2400" dirty="0" smtClean="0"/>
              <a:t>Today is_________</a:t>
            </a:r>
          </a:p>
          <a:p>
            <a:pPr algn="ctr"/>
            <a:r>
              <a:rPr lang="en-US" sz="2400" dirty="0" err="1" smtClean="0">
                <a:solidFill>
                  <a:srgbClr val="7030A0"/>
                </a:solidFill>
              </a:rPr>
              <a:t>Aujourd’hui</a:t>
            </a:r>
            <a:r>
              <a:rPr lang="en-US" sz="2400" dirty="0" smtClean="0">
                <a:solidFill>
                  <a:srgbClr val="7030A0"/>
                </a:solidFill>
              </a:rPr>
              <a:t> </a:t>
            </a:r>
            <a:r>
              <a:rPr lang="en-US" sz="2400" dirty="0" err="1" smtClean="0">
                <a:solidFill>
                  <a:srgbClr val="7030A0"/>
                </a:solidFill>
              </a:rPr>
              <a:t>c’est</a:t>
            </a:r>
            <a:r>
              <a:rPr lang="en-US" sz="2400" dirty="0" smtClean="0">
                <a:solidFill>
                  <a:srgbClr val="7030A0"/>
                </a:solidFill>
              </a:rPr>
              <a:t>________</a:t>
            </a:r>
          </a:p>
          <a:p>
            <a:pPr algn="ctr"/>
            <a:r>
              <a:rPr lang="en-US" sz="2400" dirty="0" smtClean="0">
                <a:solidFill>
                  <a:srgbClr val="00B050"/>
                </a:solidFill>
              </a:rPr>
              <a:t>Oh-</a:t>
            </a:r>
            <a:r>
              <a:rPr lang="en-US" sz="2400" dirty="0" err="1" smtClean="0">
                <a:solidFill>
                  <a:srgbClr val="00B050"/>
                </a:solidFill>
              </a:rPr>
              <a:t>jerhd</a:t>
            </a:r>
            <a:r>
              <a:rPr lang="en-US" sz="2400" dirty="0" smtClean="0">
                <a:solidFill>
                  <a:srgbClr val="00B050"/>
                </a:solidFill>
              </a:rPr>
              <a:t> we say________</a:t>
            </a:r>
            <a:r>
              <a:rPr lang="en-US" sz="2400" dirty="0" smtClean="0"/>
              <a:t> </a:t>
            </a:r>
          </a:p>
          <a:p>
            <a:pPr algn="ctr"/>
            <a:endParaRPr lang="en-US" sz="2400" dirty="0"/>
          </a:p>
          <a:p>
            <a:pPr algn="ctr"/>
            <a:r>
              <a:rPr lang="en-US" sz="2400" dirty="0" smtClean="0">
                <a:solidFill>
                  <a:srgbClr val="7030A0"/>
                </a:solidFill>
              </a:rPr>
              <a:t>Comment-</a:t>
            </a:r>
            <a:r>
              <a:rPr lang="en-US" sz="2400" dirty="0" err="1" smtClean="0">
                <a:solidFill>
                  <a:srgbClr val="7030A0"/>
                </a:solidFill>
              </a:rPr>
              <a:t>vous</a:t>
            </a:r>
            <a:r>
              <a:rPr lang="en-US" sz="2400" dirty="0" smtClean="0">
                <a:solidFill>
                  <a:srgbClr val="7030A0"/>
                </a:solidFill>
              </a:rPr>
              <a:t> </a:t>
            </a:r>
            <a:r>
              <a:rPr lang="en-US" sz="2400" dirty="0" err="1" smtClean="0">
                <a:solidFill>
                  <a:srgbClr val="7030A0"/>
                </a:solidFill>
              </a:rPr>
              <a:t>appellez-vous</a:t>
            </a:r>
            <a:r>
              <a:rPr lang="en-US" sz="2400" dirty="0" smtClean="0">
                <a:solidFill>
                  <a:srgbClr val="7030A0"/>
                </a:solidFill>
              </a:rPr>
              <a:t>?</a:t>
            </a:r>
          </a:p>
          <a:p>
            <a:pPr algn="ctr"/>
            <a:r>
              <a:rPr lang="en-US" sz="2400" dirty="0" smtClean="0"/>
              <a:t>What is your name?</a:t>
            </a:r>
          </a:p>
        </p:txBody>
      </p:sp>
    </p:spTree>
    <p:extLst>
      <p:ext uri="{BB962C8B-B14F-4D97-AF65-F5344CB8AC3E}">
        <p14:creationId xmlns:p14="http://schemas.microsoft.com/office/powerpoint/2010/main" val="330449009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5884718"/>
          </a:xfrm>
        </p:spPr>
        <p:txBody>
          <a:bodyPr/>
          <a:lstStyle/>
          <a:p>
            <a:pPr algn="ctr"/>
            <a:r>
              <a:rPr lang="en-US" b="1" u="sng" dirty="0">
                <a:solidFill>
                  <a:srgbClr val="FF0000"/>
                </a:solidFill>
                <a:effectLst>
                  <a:glow rad="38100">
                    <a:schemeClr val="accent1">
                      <a:alpha val="40000"/>
                    </a:schemeClr>
                  </a:glow>
                </a:effectLst>
              </a:rPr>
              <a:t>Lesson </a:t>
            </a:r>
            <a:r>
              <a:rPr lang="en-US" b="1" u="sng" dirty="0" smtClean="0">
                <a:solidFill>
                  <a:srgbClr val="FF0000"/>
                </a:solidFill>
                <a:effectLst>
                  <a:glow rad="38100">
                    <a:schemeClr val="accent1">
                      <a:alpha val="40000"/>
                    </a:schemeClr>
                  </a:glow>
                </a:effectLst>
              </a:rPr>
              <a:t>8</a:t>
            </a:r>
            <a:r>
              <a:rPr lang="en-US" b="1" u="sng" dirty="0">
                <a:effectLst>
                  <a:glow rad="38100">
                    <a:schemeClr val="accent1">
                      <a:alpha val="40000"/>
                    </a:schemeClr>
                  </a:glow>
                </a:effectLst>
              </a:rPr>
              <a:t/>
            </a:r>
            <a:br>
              <a:rPr lang="en-US" b="1" u="sng" dirty="0">
                <a:effectLst>
                  <a:glow rad="38100">
                    <a:schemeClr val="accent1">
                      <a:alpha val="40000"/>
                    </a:schemeClr>
                  </a:glow>
                </a:effectLst>
              </a:rPr>
            </a:br>
            <a:r>
              <a:rPr lang="en-US" u="sng" dirty="0">
                <a:solidFill>
                  <a:srgbClr val="33CC33"/>
                </a:solidFill>
              </a:rPr>
              <a:t>How to </a:t>
            </a:r>
            <a:r>
              <a:rPr lang="en-US" u="sng" dirty="0" smtClean="0">
                <a:solidFill>
                  <a:srgbClr val="33CC33"/>
                </a:solidFill>
              </a:rPr>
              <a:t>say “ The Basic Colors” in French</a:t>
            </a:r>
            <a:br>
              <a:rPr lang="en-US" u="sng" dirty="0" smtClean="0">
                <a:solidFill>
                  <a:srgbClr val="33CC33"/>
                </a:solidFill>
              </a:rPr>
            </a:br>
            <a:r>
              <a:rPr lang="en-US" u="sng" dirty="0" smtClean="0">
                <a:solidFill>
                  <a:schemeClr val="tx1"/>
                </a:solidFill>
              </a:rPr>
              <a:t/>
            </a:r>
            <a:br>
              <a:rPr lang="en-US" u="sng" dirty="0" smtClean="0">
                <a:solidFill>
                  <a:schemeClr val="tx1"/>
                </a:solidFill>
              </a:rPr>
            </a:br>
            <a:r>
              <a:rPr lang="en-US" dirty="0">
                <a:solidFill>
                  <a:schemeClr val="tx1"/>
                </a:solidFill>
              </a:rPr>
              <a:t/>
            </a:r>
            <a:br>
              <a:rPr lang="en-US" dirty="0">
                <a:solidFill>
                  <a:schemeClr val="tx1"/>
                </a:solidFill>
              </a:rPr>
            </a:br>
            <a:endParaRPr lang="en-US" dirty="0">
              <a:solidFill>
                <a:schemeClr val="tx1"/>
              </a:solidFill>
            </a:endParaRPr>
          </a:p>
        </p:txBody>
      </p:sp>
      <p:sp>
        <p:nvSpPr>
          <p:cNvPr id="4" name="Rectangle 3"/>
          <p:cNvSpPr/>
          <p:nvPr/>
        </p:nvSpPr>
        <p:spPr>
          <a:xfrm>
            <a:off x="2102428" y="2397797"/>
            <a:ext cx="6096000" cy="3785652"/>
          </a:xfrm>
          <a:prstGeom prst="rect">
            <a:avLst/>
          </a:prstGeom>
        </p:spPr>
        <p:txBody>
          <a:bodyPr>
            <a:spAutoFit/>
          </a:bodyPr>
          <a:lstStyle/>
          <a:p>
            <a:pPr algn="ctr"/>
            <a:r>
              <a:rPr lang="en-US" sz="2400" dirty="0" smtClean="0"/>
              <a:t>Red= </a:t>
            </a:r>
            <a:r>
              <a:rPr lang="en-US" sz="2400" dirty="0" err="1" smtClean="0">
                <a:solidFill>
                  <a:srgbClr val="33CC33"/>
                </a:solidFill>
              </a:rPr>
              <a:t>Roog</a:t>
            </a:r>
            <a:r>
              <a:rPr lang="en-US" sz="2400" dirty="0" smtClean="0">
                <a:solidFill>
                  <a:srgbClr val="33CC33"/>
                </a:solidFill>
              </a:rPr>
              <a:t>= </a:t>
            </a:r>
            <a:r>
              <a:rPr lang="en-US" sz="2400" dirty="0" smtClean="0">
                <a:solidFill>
                  <a:srgbClr val="7030A0"/>
                </a:solidFill>
              </a:rPr>
              <a:t>Rouge </a:t>
            </a:r>
          </a:p>
          <a:p>
            <a:pPr algn="ctr"/>
            <a:r>
              <a:rPr lang="en-US" sz="2400" dirty="0" smtClean="0"/>
              <a:t>Orange= </a:t>
            </a:r>
            <a:r>
              <a:rPr lang="en-US" sz="2400" dirty="0" err="1">
                <a:solidFill>
                  <a:srgbClr val="33CC33"/>
                </a:solidFill>
              </a:rPr>
              <a:t>O</a:t>
            </a:r>
            <a:r>
              <a:rPr lang="en-US" sz="2400" dirty="0" err="1" smtClean="0">
                <a:solidFill>
                  <a:srgbClr val="33CC33"/>
                </a:solidFill>
              </a:rPr>
              <a:t>rhange</a:t>
            </a:r>
            <a:r>
              <a:rPr lang="en-US" sz="2400" dirty="0" smtClean="0">
                <a:solidFill>
                  <a:srgbClr val="33CC33"/>
                </a:solidFill>
              </a:rPr>
              <a:t>= </a:t>
            </a:r>
            <a:r>
              <a:rPr lang="en-US" sz="2400" dirty="0" smtClean="0">
                <a:solidFill>
                  <a:srgbClr val="7030A0"/>
                </a:solidFill>
              </a:rPr>
              <a:t>Orange</a:t>
            </a:r>
          </a:p>
          <a:p>
            <a:pPr algn="ctr"/>
            <a:r>
              <a:rPr lang="en-US" sz="2400" dirty="0" smtClean="0"/>
              <a:t>Yellow=  </a:t>
            </a:r>
            <a:r>
              <a:rPr lang="en-US" sz="2400" dirty="0" smtClean="0">
                <a:solidFill>
                  <a:srgbClr val="33CC33"/>
                </a:solidFill>
              </a:rPr>
              <a:t>John= </a:t>
            </a:r>
            <a:r>
              <a:rPr lang="en-US" sz="2400" dirty="0" err="1" smtClean="0">
                <a:solidFill>
                  <a:srgbClr val="7030A0"/>
                </a:solidFill>
              </a:rPr>
              <a:t>Juane</a:t>
            </a:r>
            <a:endParaRPr lang="en-US" sz="2400" dirty="0" smtClean="0">
              <a:solidFill>
                <a:srgbClr val="7030A0"/>
              </a:solidFill>
            </a:endParaRPr>
          </a:p>
          <a:p>
            <a:pPr algn="ctr"/>
            <a:r>
              <a:rPr lang="en-US" sz="2400" dirty="0" smtClean="0"/>
              <a:t>Green= </a:t>
            </a:r>
            <a:r>
              <a:rPr lang="en-US" sz="2400" dirty="0" err="1" smtClean="0">
                <a:solidFill>
                  <a:srgbClr val="33CC33"/>
                </a:solidFill>
              </a:rPr>
              <a:t>Verrt</a:t>
            </a:r>
            <a:r>
              <a:rPr lang="en-US" sz="2400" dirty="0" smtClean="0">
                <a:solidFill>
                  <a:srgbClr val="33CC33"/>
                </a:solidFill>
              </a:rPr>
              <a:t>=</a:t>
            </a:r>
            <a:r>
              <a:rPr lang="en-US" sz="2400" dirty="0" smtClean="0"/>
              <a:t> </a:t>
            </a:r>
            <a:r>
              <a:rPr lang="en-US" sz="2400" dirty="0" err="1" smtClean="0">
                <a:solidFill>
                  <a:srgbClr val="7030A0"/>
                </a:solidFill>
              </a:rPr>
              <a:t>Vert</a:t>
            </a:r>
            <a:endParaRPr lang="en-US" sz="2400" dirty="0" smtClean="0">
              <a:solidFill>
                <a:srgbClr val="7030A0"/>
              </a:solidFill>
            </a:endParaRPr>
          </a:p>
          <a:p>
            <a:pPr algn="ctr"/>
            <a:r>
              <a:rPr lang="en-US" sz="2400" dirty="0" smtClean="0"/>
              <a:t>Blue= </a:t>
            </a:r>
            <a:r>
              <a:rPr lang="en-US" sz="2400" dirty="0" smtClean="0">
                <a:solidFill>
                  <a:srgbClr val="33CC33"/>
                </a:solidFill>
              </a:rPr>
              <a:t>Blue =</a:t>
            </a:r>
            <a:r>
              <a:rPr lang="en-US" sz="2400" dirty="0" smtClean="0"/>
              <a:t> </a:t>
            </a:r>
            <a:r>
              <a:rPr lang="en-US" sz="2400" dirty="0" smtClean="0">
                <a:solidFill>
                  <a:srgbClr val="7030A0"/>
                </a:solidFill>
              </a:rPr>
              <a:t>Bleu</a:t>
            </a:r>
            <a:endParaRPr lang="en-US" sz="2400" dirty="0">
              <a:solidFill>
                <a:srgbClr val="7030A0"/>
              </a:solidFill>
            </a:endParaRPr>
          </a:p>
          <a:p>
            <a:pPr algn="ctr"/>
            <a:r>
              <a:rPr lang="en-US" sz="2400" dirty="0" smtClean="0"/>
              <a:t>Purple= </a:t>
            </a:r>
            <a:r>
              <a:rPr lang="en-US" sz="2400" dirty="0" smtClean="0">
                <a:solidFill>
                  <a:srgbClr val="33CC33"/>
                </a:solidFill>
              </a:rPr>
              <a:t>Viola-</a:t>
            </a:r>
            <a:r>
              <a:rPr lang="en-US" sz="2400" dirty="0" err="1" smtClean="0">
                <a:solidFill>
                  <a:srgbClr val="33CC33"/>
                </a:solidFill>
              </a:rPr>
              <a:t>ette</a:t>
            </a:r>
            <a:r>
              <a:rPr lang="en-US" sz="2400" dirty="0" smtClean="0">
                <a:solidFill>
                  <a:srgbClr val="33CC33"/>
                </a:solidFill>
              </a:rPr>
              <a:t>=</a:t>
            </a:r>
            <a:r>
              <a:rPr lang="en-US" sz="2400" dirty="0" smtClean="0"/>
              <a:t> </a:t>
            </a:r>
            <a:r>
              <a:rPr lang="en-US" sz="2400" dirty="0" smtClean="0">
                <a:solidFill>
                  <a:srgbClr val="7030A0"/>
                </a:solidFill>
              </a:rPr>
              <a:t>Violet</a:t>
            </a:r>
          </a:p>
          <a:p>
            <a:pPr algn="ctr"/>
            <a:r>
              <a:rPr lang="en-US" sz="2400" dirty="0" smtClean="0"/>
              <a:t>Black= </a:t>
            </a:r>
            <a:r>
              <a:rPr lang="en-US" sz="2400" dirty="0" err="1" smtClean="0">
                <a:solidFill>
                  <a:srgbClr val="33CC33"/>
                </a:solidFill>
              </a:rPr>
              <a:t>Nerg</a:t>
            </a:r>
            <a:r>
              <a:rPr lang="en-US" sz="2400" dirty="0" smtClean="0">
                <a:solidFill>
                  <a:srgbClr val="33CC33"/>
                </a:solidFill>
              </a:rPr>
              <a:t>=</a:t>
            </a:r>
            <a:r>
              <a:rPr lang="en-US" sz="2400" dirty="0" smtClean="0"/>
              <a:t> </a:t>
            </a:r>
            <a:r>
              <a:rPr lang="en-US" sz="2400" dirty="0" err="1" smtClean="0">
                <a:solidFill>
                  <a:srgbClr val="7030A0"/>
                </a:solidFill>
              </a:rPr>
              <a:t>Negre</a:t>
            </a:r>
            <a:endParaRPr lang="en-US" sz="2400" dirty="0" smtClean="0">
              <a:solidFill>
                <a:srgbClr val="7030A0"/>
              </a:solidFill>
            </a:endParaRPr>
          </a:p>
          <a:p>
            <a:pPr algn="ctr"/>
            <a:r>
              <a:rPr lang="en-US" sz="2400" dirty="0" smtClean="0"/>
              <a:t>White= </a:t>
            </a:r>
            <a:r>
              <a:rPr lang="en-US" sz="2400" dirty="0" err="1" smtClean="0">
                <a:solidFill>
                  <a:srgbClr val="33CC33"/>
                </a:solidFill>
              </a:rPr>
              <a:t>Blonc</a:t>
            </a:r>
            <a:r>
              <a:rPr lang="en-US" sz="2400" dirty="0" smtClean="0">
                <a:solidFill>
                  <a:srgbClr val="33CC33"/>
                </a:solidFill>
              </a:rPr>
              <a:t> =</a:t>
            </a:r>
            <a:r>
              <a:rPr lang="en-US" sz="2400" dirty="0" smtClean="0"/>
              <a:t> </a:t>
            </a:r>
            <a:r>
              <a:rPr lang="en-US" sz="2400" dirty="0" smtClean="0">
                <a:solidFill>
                  <a:srgbClr val="7030A0"/>
                </a:solidFill>
              </a:rPr>
              <a:t>Blanche</a:t>
            </a:r>
          </a:p>
          <a:p>
            <a:pPr algn="ctr"/>
            <a:r>
              <a:rPr lang="en-US" sz="2400" dirty="0" smtClean="0"/>
              <a:t>Pink= </a:t>
            </a:r>
            <a:r>
              <a:rPr lang="en-US" sz="2400" dirty="0" smtClean="0">
                <a:solidFill>
                  <a:srgbClr val="33CC33"/>
                </a:solidFill>
              </a:rPr>
              <a:t>Rose=</a:t>
            </a:r>
            <a:r>
              <a:rPr lang="en-US" sz="2400" dirty="0" smtClean="0"/>
              <a:t> </a:t>
            </a:r>
            <a:r>
              <a:rPr lang="en-US" sz="2400" dirty="0" smtClean="0">
                <a:solidFill>
                  <a:srgbClr val="7030A0"/>
                </a:solidFill>
              </a:rPr>
              <a:t>Rose</a:t>
            </a:r>
          </a:p>
          <a:p>
            <a:pPr algn="ctr"/>
            <a:r>
              <a:rPr lang="en-US" sz="2400" dirty="0" smtClean="0">
                <a:solidFill>
                  <a:srgbClr val="7030A0"/>
                </a:solidFill>
              </a:rPr>
              <a:t>Mon </a:t>
            </a:r>
            <a:r>
              <a:rPr lang="en-US" sz="2400" dirty="0" err="1" smtClean="0">
                <a:solidFill>
                  <a:srgbClr val="7030A0"/>
                </a:solidFill>
              </a:rPr>
              <a:t>couleur</a:t>
            </a:r>
            <a:r>
              <a:rPr lang="en-US" sz="2400" dirty="0" smtClean="0">
                <a:solidFill>
                  <a:srgbClr val="7030A0"/>
                </a:solidFill>
              </a:rPr>
              <a:t> </a:t>
            </a:r>
            <a:r>
              <a:rPr lang="en-US" sz="2400" dirty="0" err="1" smtClean="0">
                <a:solidFill>
                  <a:srgbClr val="7030A0"/>
                </a:solidFill>
              </a:rPr>
              <a:t>favorit</a:t>
            </a:r>
            <a:r>
              <a:rPr lang="en-US" sz="2400" dirty="0" smtClean="0">
                <a:solidFill>
                  <a:srgbClr val="7030A0"/>
                </a:solidFill>
              </a:rPr>
              <a:t> </a:t>
            </a:r>
            <a:r>
              <a:rPr lang="en-US" sz="2400" dirty="0" err="1" smtClean="0">
                <a:solidFill>
                  <a:srgbClr val="7030A0"/>
                </a:solidFill>
              </a:rPr>
              <a:t>est</a:t>
            </a:r>
            <a:r>
              <a:rPr lang="en-US" sz="2400" dirty="0" smtClean="0">
                <a:solidFill>
                  <a:srgbClr val="7030A0"/>
                </a:solidFill>
              </a:rPr>
              <a:t> </a:t>
            </a:r>
          </a:p>
        </p:txBody>
      </p:sp>
      <p:sp>
        <p:nvSpPr>
          <p:cNvPr id="5" name="Rectangle 4"/>
          <p:cNvSpPr/>
          <p:nvPr/>
        </p:nvSpPr>
        <p:spPr>
          <a:xfrm>
            <a:off x="2888673" y="2535382"/>
            <a:ext cx="332509" cy="197427"/>
          </a:xfrm>
          <a:prstGeom prst="rect">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Rectangle 5"/>
          <p:cNvSpPr/>
          <p:nvPr/>
        </p:nvSpPr>
        <p:spPr>
          <a:xfrm>
            <a:off x="2899063" y="2901358"/>
            <a:ext cx="332509" cy="197427"/>
          </a:xfrm>
          <a:prstGeom prst="rect">
            <a:avLst/>
          </a:prstGeom>
          <a:solidFill>
            <a:srgbClr val="FFC000"/>
          </a:solidFill>
          <a:ln>
            <a:solidFill>
              <a:srgbClr val="FFC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 name="Rectangle 6"/>
          <p:cNvSpPr/>
          <p:nvPr/>
        </p:nvSpPr>
        <p:spPr>
          <a:xfrm>
            <a:off x="2899063" y="3272039"/>
            <a:ext cx="332509" cy="197427"/>
          </a:xfrm>
          <a:prstGeom prst="rect">
            <a:avLst/>
          </a:prstGeom>
          <a:solidFill>
            <a:srgbClr val="FFFF00"/>
          </a:solidFill>
          <a:ln>
            <a:solidFill>
              <a:srgbClr val="FFFF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2899063" y="3659626"/>
            <a:ext cx="332509" cy="197427"/>
          </a:xfrm>
          <a:prstGeom prst="rect">
            <a:avLst/>
          </a:prstGeom>
          <a:ln>
            <a:solidFill>
              <a:srgbClr val="92D050"/>
            </a:solidFill>
          </a:ln>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endParaRPr lang="en-US"/>
          </a:p>
        </p:txBody>
      </p:sp>
      <p:sp>
        <p:nvSpPr>
          <p:cNvPr id="9" name="Rectangle 8"/>
          <p:cNvSpPr/>
          <p:nvPr/>
        </p:nvSpPr>
        <p:spPr>
          <a:xfrm>
            <a:off x="2899063" y="4772581"/>
            <a:ext cx="332509" cy="197427"/>
          </a:xfrm>
          <a:prstGeom prst="rect">
            <a:avLst/>
          </a:prstGeom>
          <a:ln/>
        </p:spPr>
        <p:style>
          <a:lnRef idx="2">
            <a:schemeClr val="dk1">
              <a:shade val="50000"/>
            </a:schemeClr>
          </a:lnRef>
          <a:fillRef idx="1">
            <a:schemeClr val="dk1"/>
          </a:fillRef>
          <a:effectRef idx="0">
            <a:schemeClr val="dk1"/>
          </a:effectRef>
          <a:fontRef idx="minor">
            <a:schemeClr val="lt1"/>
          </a:fontRef>
        </p:style>
        <p:txBody>
          <a:bodyPr rtlCol="0" anchor="ctr"/>
          <a:lstStyle/>
          <a:p>
            <a:pPr algn="ctr"/>
            <a:endParaRPr lang="en-US"/>
          </a:p>
        </p:txBody>
      </p:sp>
      <p:sp>
        <p:nvSpPr>
          <p:cNvPr id="10" name="Rectangle 9"/>
          <p:cNvSpPr/>
          <p:nvPr/>
        </p:nvSpPr>
        <p:spPr>
          <a:xfrm>
            <a:off x="2902526" y="4340802"/>
            <a:ext cx="332509" cy="197427"/>
          </a:xfrm>
          <a:prstGeom prst="rect">
            <a:avLst/>
          </a:prstGeom>
          <a:solidFill>
            <a:srgbClr val="7030A0"/>
          </a:solidFill>
          <a:ln>
            <a:solidFill>
              <a:srgbClr val="7030A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p:cNvSpPr/>
          <p:nvPr/>
        </p:nvSpPr>
        <p:spPr>
          <a:xfrm>
            <a:off x="2899063" y="3971574"/>
            <a:ext cx="332509" cy="197427"/>
          </a:xfrm>
          <a:prstGeom prst="rect">
            <a:avLst/>
          </a:prstGeom>
          <a:solidFill>
            <a:srgbClr val="002060"/>
          </a:solidFill>
          <a:ln>
            <a:solidFill>
              <a:srgbClr val="00206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 name="Rectangle 12"/>
          <p:cNvSpPr/>
          <p:nvPr/>
        </p:nvSpPr>
        <p:spPr>
          <a:xfrm>
            <a:off x="2899063" y="5112681"/>
            <a:ext cx="332509" cy="197427"/>
          </a:xfrm>
          <a:prstGeom prst="rect">
            <a:avLst/>
          </a:prstGeom>
          <a:solidFill>
            <a:schemeClr val="bg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06036982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a:xfrm>
            <a:off x="677334" y="609600"/>
            <a:ext cx="8596668" cy="1286934"/>
          </a:xfrm>
        </p:spPr>
        <p:txBody>
          <a:bodyPr/>
          <a:lstStyle/>
          <a:p>
            <a:pPr algn="ctr"/>
            <a:r>
              <a:rPr lang="en-US" b="1" u="sng" dirty="0">
                <a:solidFill>
                  <a:srgbClr val="FF0000"/>
                </a:solidFill>
                <a:effectLst>
                  <a:glow rad="38100">
                    <a:schemeClr val="accent1">
                      <a:alpha val="40000"/>
                    </a:schemeClr>
                  </a:glow>
                </a:effectLst>
              </a:rPr>
              <a:t>Lesson 8</a:t>
            </a:r>
            <a:r>
              <a:rPr lang="en-US" b="1" u="sng" dirty="0">
                <a:effectLst>
                  <a:glow rad="38100">
                    <a:schemeClr val="accent1">
                      <a:alpha val="40000"/>
                    </a:schemeClr>
                  </a:glow>
                </a:effectLst>
              </a:rPr>
              <a:t/>
            </a:r>
            <a:br>
              <a:rPr lang="en-US" b="1" u="sng" dirty="0">
                <a:effectLst>
                  <a:glow rad="38100">
                    <a:schemeClr val="accent1">
                      <a:alpha val="40000"/>
                    </a:schemeClr>
                  </a:glow>
                </a:effectLst>
              </a:rPr>
            </a:br>
            <a:r>
              <a:rPr lang="en-US" u="sng" dirty="0">
                <a:solidFill>
                  <a:srgbClr val="33CC33"/>
                </a:solidFill>
              </a:rPr>
              <a:t>How to say “ The Basic Colors” in French</a:t>
            </a:r>
            <a:endParaRPr lang="en-US" dirty="0"/>
          </a:p>
        </p:txBody>
      </p:sp>
      <p:sp>
        <p:nvSpPr>
          <p:cNvPr id="7" name="Rectangle 6"/>
          <p:cNvSpPr/>
          <p:nvPr/>
        </p:nvSpPr>
        <p:spPr>
          <a:xfrm>
            <a:off x="677334" y="1896534"/>
            <a:ext cx="8195733" cy="4758266"/>
          </a:xfrm>
          <a:prstGeom prst="rect">
            <a:avLst/>
          </a:prstGeom>
          <a:ln>
            <a:noFill/>
          </a:ln>
        </p:spPr>
        <p:style>
          <a:lnRef idx="2">
            <a:schemeClr val="accent6"/>
          </a:lnRef>
          <a:fillRef idx="1">
            <a:schemeClr val="lt1"/>
          </a:fillRef>
          <a:effectRef idx="0">
            <a:schemeClr val="accent6"/>
          </a:effectRef>
          <a:fontRef idx="minor">
            <a:schemeClr val="dk1"/>
          </a:fontRef>
        </p:style>
        <p:txBody>
          <a:bodyPr rtlCol="0" anchor="ctr"/>
          <a:lstStyle/>
          <a:p>
            <a:pPr algn="ctr"/>
            <a:r>
              <a:rPr lang="en-US" sz="2400" dirty="0" smtClean="0">
                <a:solidFill>
                  <a:srgbClr val="7030A0"/>
                </a:solidFill>
              </a:rPr>
              <a:t>Quel </a:t>
            </a:r>
            <a:r>
              <a:rPr lang="en-US" sz="2400" dirty="0" err="1" smtClean="0">
                <a:solidFill>
                  <a:srgbClr val="7030A0"/>
                </a:solidFill>
              </a:rPr>
              <a:t>est</a:t>
            </a:r>
            <a:r>
              <a:rPr lang="en-US" sz="2400" dirty="0" smtClean="0">
                <a:solidFill>
                  <a:srgbClr val="7030A0"/>
                </a:solidFill>
              </a:rPr>
              <a:t> ton </a:t>
            </a:r>
            <a:r>
              <a:rPr lang="en-US" sz="2400" dirty="0" err="1" smtClean="0">
                <a:solidFill>
                  <a:srgbClr val="7030A0"/>
                </a:solidFill>
              </a:rPr>
              <a:t>couleur</a:t>
            </a:r>
            <a:r>
              <a:rPr lang="en-US" sz="2400" dirty="0" smtClean="0">
                <a:solidFill>
                  <a:srgbClr val="7030A0"/>
                </a:solidFill>
              </a:rPr>
              <a:t> </a:t>
            </a:r>
            <a:r>
              <a:rPr lang="en-US" sz="2400" dirty="0" err="1" smtClean="0">
                <a:solidFill>
                  <a:srgbClr val="7030A0"/>
                </a:solidFill>
              </a:rPr>
              <a:t>favori</a:t>
            </a:r>
            <a:r>
              <a:rPr lang="en-US" sz="2400" dirty="0" smtClean="0">
                <a:solidFill>
                  <a:srgbClr val="7030A0"/>
                </a:solidFill>
              </a:rPr>
              <a:t>? = </a:t>
            </a:r>
            <a:r>
              <a:rPr lang="en-US" sz="2400" dirty="0" err="1" smtClean="0">
                <a:solidFill>
                  <a:srgbClr val="33CC33"/>
                </a:solidFill>
              </a:rPr>
              <a:t>Kelle</a:t>
            </a:r>
            <a:r>
              <a:rPr lang="en-US" sz="2400" dirty="0" smtClean="0">
                <a:solidFill>
                  <a:srgbClr val="33CC33"/>
                </a:solidFill>
              </a:rPr>
              <a:t> ay to cool-</a:t>
            </a:r>
            <a:r>
              <a:rPr lang="en-US" sz="2400" dirty="0" err="1" smtClean="0">
                <a:solidFill>
                  <a:srgbClr val="33CC33"/>
                </a:solidFill>
              </a:rPr>
              <a:t>er</a:t>
            </a:r>
            <a:r>
              <a:rPr lang="en-US" sz="2400" dirty="0" smtClean="0">
                <a:solidFill>
                  <a:srgbClr val="33CC33"/>
                </a:solidFill>
              </a:rPr>
              <a:t> </a:t>
            </a:r>
            <a:r>
              <a:rPr lang="en-US" sz="2400" dirty="0" err="1" smtClean="0">
                <a:solidFill>
                  <a:srgbClr val="33CC33"/>
                </a:solidFill>
              </a:rPr>
              <a:t>fah-vor-ie</a:t>
            </a:r>
            <a:r>
              <a:rPr lang="en-US" sz="2400" dirty="0" smtClean="0">
                <a:solidFill>
                  <a:srgbClr val="33CC33"/>
                </a:solidFill>
              </a:rPr>
              <a:t>? = </a:t>
            </a:r>
            <a:r>
              <a:rPr lang="en-US" sz="2400" dirty="0" smtClean="0"/>
              <a:t>What is your favorite color?</a:t>
            </a:r>
          </a:p>
          <a:p>
            <a:pPr algn="ctr"/>
            <a:endParaRPr lang="en-US" sz="2400" dirty="0" smtClean="0"/>
          </a:p>
          <a:p>
            <a:pPr algn="ctr"/>
            <a:r>
              <a:rPr lang="en-US" sz="2400" dirty="0" err="1" smtClean="0">
                <a:solidFill>
                  <a:srgbClr val="7030A0"/>
                </a:solidFill>
              </a:rPr>
              <a:t>Mes</a:t>
            </a:r>
            <a:r>
              <a:rPr lang="en-US" sz="2400" dirty="0" smtClean="0">
                <a:solidFill>
                  <a:srgbClr val="7030A0"/>
                </a:solidFill>
              </a:rPr>
              <a:t> </a:t>
            </a:r>
            <a:r>
              <a:rPr lang="en-US" sz="2400" dirty="0" err="1" smtClean="0">
                <a:solidFill>
                  <a:srgbClr val="7030A0"/>
                </a:solidFill>
              </a:rPr>
              <a:t>coulers</a:t>
            </a:r>
            <a:r>
              <a:rPr lang="en-US" sz="2400" dirty="0" smtClean="0">
                <a:solidFill>
                  <a:srgbClr val="7030A0"/>
                </a:solidFill>
              </a:rPr>
              <a:t> </a:t>
            </a:r>
            <a:r>
              <a:rPr lang="en-US" sz="2400" dirty="0" err="1" smtClean="0">
                <a:solidFill>
                  <a:srgbClr val="7030A0"/>
                </a:solidFill>
              </a:rPr>
              <a:t>favoris</a:t>
            </a:r>
            <a:r>
              <a:rPr lang="en-US" sz="2400" dirty="0" smtClean="0">
                <a:solidFill>
                  <a:srgbClr val="7030A0"/>
                </a:solidFill>
              </a:rPr>
              <a:t> </a:t>
            </a:r>
            <a:r>
              <a:rPr lang="en-US" sz="2400" dirty="0" err="1" smtClean="0">
                <a:solidFill>
                  <a:srgbClr val="7030A0"/>
                </a:solidFill>
              </a:rPr>
              <a:t>sont</a:t>
            </a:r>
            <a:r>
              <a:rPr lang="en-US" sz="2400" dirty="0" smtClean="0">
                <a:solidFill>
                  <a:srgbClr val="7030A0"/>
                </a:solidFill>
              </a:rPr>
              <a:t>___ et _____. = </a:t>
            </a:r>
            <a:r>
              <a:rPr lang="en-US" sz="2400" dirty="0" smtClean="0">
                <a:solidFill>
                  <a:srgbClr val="33CC33"/>
                </a:solidFill>
              </a:rPr>
              <a:t>Mays cool-</a:t>
            </a:r>
            <a:r>
              <a:rPr lang="en-US" sz="2400" dirty="0" err="1" smtClean="0">
                <a:solidFill>
                  <a:srgbClr val="33CC33"/>
                </a:solidFill>
              </a:rPr>
              <a:t>ers</a:t>
            </a:r>
            <a:r>
              <a:rPr lang="en-US" sz="2400" dirty="0" smtClean="0">
                <a:solidFill>
                  <a:srgbClr val="33CC33"/>
                </a:solidFill>
              </a:rPr>
              <a:t> </a:t>
            </a:r>
            <a:r>
              <a:rPr lang="en-US" sz="2400" dirty="0" err="1" smtClean="0">
                <a:solidFill>
                  <a:srgbClr val="33CC33"/>
                </a:solidFill>
              </a:rPr>
              <a:t>fah-vor-ies</a:t>
            </a:r>
            <a:r>
              <a:rPr lang="en-US" sz="2400" dirty="0" smtClean="0">
                <a:solidFill>
                  <a:srgbClr val="33CC33"/>
                </a:solidFill>
              </a:rPr>
              <a:t> </a:t>
            </a:r>
            <a:r>
              <a:rPr lang="en-US" sz="2400" dirty="0" err="1" smtClean="0">
                <a:solidFill>
                  <a:srgbClr val="33CC33"/>
                </a:solidFill>
              </a:rPr>
              <a:t>soo</a:t>
            </a:r>
            <a:r>
              <a:rPr lang="en-US" sz="2400" dirty="0" smtClean="0">
                <a:solidFill>
                  <a:srgbClr val="33CC33"/>
                </a:solidFill>
              </a:rPr>
              <a:t> ____ay _____. = </a:t>
            </a:r>
            <a:r>
              <a:rPr lang="en-US" sz="2400" dirty="0" smtClean="0"/>
              <a:t>My favorite colors are ____ and _____.</a:t>
            </a:r>
          </a:p>
          <a:p>
            <a:pPr algn="ctr"/>
            <a:endParaRPr lang="en-US" sz="2400" dirty="0" smtClean="0"/>
          </a:p>
          <a:p>
            <a:pPr algn="ctr"/>
            <a:r>
              <a:rPr lang="en-US" sz="2400" dirty="0" smtClean="0">
                <a:solidFill>
                  <a:srgbClr val="7030A0"/>
                </a:solidFill>
              </a:rPr>
              <a:t>Mon </a:t>
            </a:r>
            <a:r>
              <a:rPr lang="en-US" sz="2400" dirty="0" err="1" smtClean="0">
                <a:solidFill>
                  <a:srgbClr val="7030A0"/>
                </a:solidFill>
              </a:rPr>
              <a:t>couleur</a:t>
            </a:r>
            <a:r>
              <a:rPr lang="en-US" sz="2400" dirty="0" smtClean="0">
                <a:solidFill>
                  <a:srgbClr val="7030A0"/>
                </a:solidFill>
              </a:rPr>
              <a:t> </a:t>
            </a:r>
            <a:r>
              <a:rPr lang="en-US" sz="2400" dirty="0" err="1" smtClean="0">
                <a:solidFill>
                  <a:srgbClr val="7030A0"/>
                </a:solidFill>
              </a:rPr>
              <a:t>favorit</a:t>
            </a:r>
            <a:r>
              <a:rPr lang="en-US" sz="2400" dirty="0" smtClean="0">
                <a:solidFill>
                  <a:srgbClr val="7030A0"/>
                </a:solidFill>
              </a:rPr>
              <a:t> </a:t>
            </a:r>
            <a:r>
              <a:rPr lang="en-US" sz="2400" dirty="0" err="1" smtClean="0">
                <a:solidFill>
                  <a:srgbClr val="7030A0"/>
                </a:solidFill>
              </a:rPr>
              <a:t>est</a:t>
            </a:r>
            <a:r>
              <a:rPr lang="en-US" sz="2400" dirty="0" smtClean="0">
                <a:solidFill>
                  <a:srgbClr val="7030A0"/>
                </a:solidFill>
              </a:rPr>
              <a:t>____. = </a:t>
            </a:r>
            <a:r>
              <a:rPr lang="en-US" sz="2400" dirty="0" smtClean="0">
                <a:solidFill>
                  <a:srgbClr val="33CC33"/>
                </a:solidFill>
              </a:rPr>
              <a:t>Mo cool-</a:t>
            </a:r>
            <a:r>
              <a:rPr lang="en-US" sz="2400" dirty="0" err="1" smtClean="0">
                <a:solidFill>
                  <a:srgbClr val="33CC33"/>
                </a:solidFill>
              </a:rPr>
              <a:t>er</a:t>
            </a:r>
            <a:r>
              <a:rPr lang="en-US" sz="2400" dirty="0" smtClean="0">
                <a:solidFill>
                  <a:srgbClr val="33CC33"/>
                </a:solidFill>
              </a:rPr>
              <a:t> </a:t>
            </a:r>
            <a:r>
              <a:rPr lang="en-US" sz="2400" dirty="0" err="1" smtClean="0">
                <a:solidFill>
                  <a:srgbClr val="33CC33"/>
                </a:solidFill>
              </a:rPr>
              <a:t>fah</a:t>
            </a:r>
            <a:r>
              <a:rPr lang="en-US" sz="2400" dirty="0" smtClean="0">
                <a:solidFill>
                  <a:srgbClr val="33CC33"/>
                </a:solidFill>
              </a:rPr>
              <a:t>- </a:t>
            </a:r>
            <a:r>
              <a:rPr lang="en-US" sz="2400" dirty="0" err="1" smtClean="0">
                <a:solidFill>
                  <a:srgbClr val="33CC33"/>
                </a:solidFill>
              </a:rPr>
              <a:t>vor</a:t>
            </a:r>
            <a:r>
              <a:rPr lang="en-US" sz="2400" dirty="0" smtClean="0">
                <a:solidFill>
                  <a:srgbClr val="33CC33"/>
                </a:solidFill>
              </a:rPr>
              <a:t>- </a:t>
            </a:r>
            <a:r>
              <a:rPr lang="en-US" sz="2400" dirty="0" err="1" smtClean="0">
                <a:solidFill>
                  <a:srgbClr val="33CC33"/>
                </a:solidFill>
              </a:rPr>
              <a:t>ie</a:t>
            </a:r>
            <a:r>
              <a:rPr lang="en-US" sz="2400" dirty="0" smtClean="0">
                <a:solidFill>
                  <a:srgbClr val="33CC33"/>
                </a:solidFill>
              </a:rPr>
              <a:t> ay ______. =  </a:t>
            </a:r>
            <a:r>
              <a:rPr lang="en-US" sz="2400" dirty="0" smtClean="0"/>
              <a:t>My favorite color is______.</a:t>
            </a:r>
            <a:endParaRPr lang="en-US" sz="2400" dirty="0"/>
          </a:p>
          <a:p>
            <a:pPr algn="ctr"/>
            <a:endParaRPr lang="en-US" dirty="0"/>
          </a:p>
        </p:txBody>
      </p:sp>
    </p:spTree>
    <p:extLst>
      <p:ext uri="{BB962C8B-B14F-4D97-AF65-F5344CB8AC3E}">
        <p14:creationId xmlns:p14="http://schemas.microsoft.com/office/powerpoint/2010/main" val="2237968510"/>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599"/>
            <a:ext cx="8596668" cy="6067648"/>
          </a:xfrm>
        </p:spPr>
        <p:txBody>
          <a:bodyPr>
            <a:normAutofit fontScale="90000"/>
          </a:bodyPr>
          <a:lstStyle/>
          <a:p>
            <a:pPr algn="ctr"/>
            <a:r>
              <a:rPr lang="en-US" b="1" u="sng" dirty="0">
                <a:effectLst>
                  <a:glow rad="38100">
                    <a:schemeClr val="accent1">
                      <a:alpha val="40000"/>
                    </a:schemeClr>
                  </a:glow>
                </a:effectLst>
              </a:rPr>
              <a:t>Lesson </a:t>
            </a:r>
            <a:r>
              <a:rPr lang="en-US" b="1" u="sng" dirty="0" smtClean="0">
                <a:effectLst>
                  <a:glow rad="38100">
                    <a:schemeClr val="accent1">
                      <a:alpha val="40000"/>
                    </a:schemeClr>
                  </a:glow>
                </a:effectLst>
              </a:rPr>
              <a:t>9</a:t>
            </a:r>
            <a:r>
              <a:rPr lang="en-US" b="1" u="sng" dirty="0">
                <a:effectLst>
                  <a:glow rad="38100">
                    <a:schemeClr val="accent1">
                      <a:alpha val="40000"/>
                    </a:schemeClr>
                  </a:glow>
                </a:effectLst>
              </a:rPr>
              <a:t/>
            </a:r>
            <a:br>
              <a:rPr lang="en-US" b="1" u="sng" dirty="0">
                <a:effectLst>
                  <a:glow rad="38100">
                    <a:schemeClr val="accent1">
                      <a:alpha val="40000"/>
                    </a:schemeClr>
                  </a:glow>
                </a:effectLst>
              </a:rPr>
            </a:br>
            <a:r>
              <a:rPr lang="en-US" u="sng" dirty="0">
                <a:solidFill>
                  <a:schemeClr val="tx1"/>
                </a:solidFill>
              </a:rPr>
              <a:t>How to </a:t>
            </a:r>
            <a:r>
              <a:rPr lang="en-US" u="sng" dirty="0" smtClean="0">
                <a:solidFill>
                  <a:schemeClr val="tx1"/>
                </a:solidFill>
              </a:rPr>
              <a:t>ask questions </a:t>
            </a:r>
            <a:r>
              <a:rPr lang="en-US" u="sng" dirty="0">
                <a:solidFill>
                  <a:schemeClr val="tx1"/>
                </a:solidFill>
              </a:rPr>
              <a:t>in </a:t>
            </a:r>
            <a:r>
              <a:rPr lang="en-US" u="sng" dirty="0" smtClean="0">
                <a:solidFill>
                  <a:schemeClr val="tx1"/>
                </a:solidFill>
              </a:rPr>
              <a:t>French</a:t>
            </a:r>
            <a:r>
              <a:rPr lang="en-US" u="sng" dirty="0">
                <a:solidFill>
                  <a:schemeClr val="tx1"/>
                </a:solidFill>
              </a:rPr>
              <a:t/>
            </a:r>
            <a:br>
              <a:rPr lang="en-US" u="sng" dirty="0">
                <a:solidFill>
                  <a:schemeClr val="tx1"/>
                </a:solidFill>
              </a:rPr>
            </a:br>
            <a:r>
              <a:rPr lang="en-US" sz="2800" dirty="0" smtClean="0">
                <a:solidFill>
                  <a:srgbClr val="7030A0"/>
                </a:solidFill>
              </a:rPr>
              <a:t>Comment </a:t>
            </a:r>
            <a:r>
              <a:rPr lang="en-US" sz="2800" dirty="0" err="1" smtClean="0">
                <a:solidFill>
                  <a:srgbClr val="7030A0"/>
                </a:solidFill>
              </a:rPr>
              <a:t>dit</a:t>
            </a:r>
            <a:r>
              <a:rPr lang="en-US" sz="2800" dirty="0" smtClean="0">
                <a:solidFill>
                  <a:srgbClr val="7030A0"/>
                </a:solidFill>
              </a:rPr>
              <a:t>-on “___” en </a:t>
            </a:r>
            <a:r>
              <a:rPr lang="en-US" sz="2800" dirty="0" err="1" smtClean="0">
                <a:solidFill>
                  <a:srgbClr val="7030A0"/>
                </a:solidFill>
              </a:rPr>
              <a:t>anglais</a:t>
            </a:r>
            <a:r>
              <a:rPr lang="en-US" sz="2800" dirty="0" smtClean="0">
                <a:solidFill>
                  <a:srgbClr val="7030A0"/>
                </a:solidFill>
              </a:rPr>
              <a:t>/</a:t>
            </a:r>
            <a:r>
              <a:rPr lang="en-US" sz="2800" dirty="0" err="1" smtClean="0">
                <a:solidFill>
                  <a:srgbClr val="7030A0"/>
                </a:solidFill>
              </a:rPr>
              <a:t>français</a:t>
            </a:r>
            <a:r>
              <a:rPr lang="en-US" sz="2800" dirty="0" smtClean="0">
                <a:solidFill>
                  <a:srgbClr val="7030A0"/>
                </a:solidFill>
              </a:rPr>
              <a:t>?</a:t>
            </a:r>
            <a:r>
              <a:rPr lang="en-US" sz="2800" dirty="0" smtClean="0">
                <a:solidFill>
                  <a:schemeClr val="tx1"/>
                </a:solidFill>
              </a:rPr>
              <a:t/>
            </a:r>
            <a:br>
              <a:rPr lang="en-US" sz="2800" dirty="0" smtClean="0">
                <a:solidFill>
                  <a:schemeClr val="tx1"/>
                </a:solidFill>
              </a:rPr>
            </a:br>
            <a:r>
              <a:rPr lang="en-US" sz="2800" dirty="0" err="1">
                <a:solidFill>
                  <a:srgbClr val="33CC33"/>
                </a:solidFill>
              </a:rPr>
              <a:t>Commo</a:t>
            </a:r>
            <a:r>
              <a:rPr lang="en-US" sz="2800" dirty="0">
                <a:solidFill>
                  <a:srgbClr val="33CC33"/>
                </a:solidFill>
              </a:rPr>
              <a:t> </a:t>
            </a:r>
            <a:r>
              <a:rPr lang="en-US" sz="2800" dirty="0" err="1">
                <a:solidFill>
                  <a:srgbClr val="33CC33"/>
                </a:solidFill>
              </a:rPr>
              <a:t>ditoh</a:t>
            </a:r>
            <a:r>
              <a:rPr lang="en-US" sz="2800" dirty="0">
                <a:solidFill>
                  <a:srgbClr val="33CC33"/>
                </a:solidFill>
              </a:rPr>
              <a:t> “____” </a:t>
            </a:r>
            <a:r>
              <a:rPr lang="en-US" sz="2800" dirty="0" err="1">
                <a:solidFill>
                  <a:srgbClr val="33CC33"/>
                </a:solidFill>
              </a:rPr>
              <a:t>aoh</a:t>
            </a:r>
            <a:r>
              <a:rPr lang="en-US" sz="2800" dirty="0">
                <a:solidFill>
                  <a:srgbClr val="33CC33"/>
                </a:solidFill>
              </a:rPr>
              <a:t> </a:t>
            </a:r>
            <a:r>
              <a:rPr lang="en-US" sz="2800" dirty="0" err="1">
                <a:solidFill>
                  <a:srgbClr val="33CC33"/>
                </a:solidFill>
              </a:rPr>
              <a:t>nonglay</a:t>
            </a:r>
            <a:r>
              <a:rPr lang="en-US" sz="2800" dirty="0">
                <a:solidFill>
                  <a:srgbClr val="33CC33"/>
                </a:solidFill>
              </a:rPr>
              <a:t>/ </a:t>
            </a:r>
            <a:r>
              <a:rPr lang="en-US" sz="2800" dirty="0" err="1">
                <a:solidFill>
                  <a:srgbClr val="33CC33"/>
                </a:solidFill>
              </a:rPr>
              <a:t>Frahncay</a:t>
            </a:r>
            <a:r>
              <a:rPr lang="en-US" sz="2800" dirty="0">
                <a:solidFill>
                  <a:srgbClr val="33CC33"/>
                </a:solidFill>
              </a:rPr>
              <a:t/>
            </a:r>
            <a:br>
              <a:rPr lang="en-US" sz="2800" dirty="0">
                <a:solidFill>
                  <a:srgbClr val="33CC33"/>
                </a:solidFill>
              </a:rPr>
            </a:br>
            <a:r>
              <a:rPr lang="en-US" sz="2800" dirty="0">
                <a:solidFill>
                  <a:srgbClr val="33CC33"/>
                </a:solidFill>
              </a:rPr>
              <a:t> </a:t>
            </a:r>
            <a:r>
              <a:rPr lang="en-US" sz="2800" dirty="0" smtClean="0">
                <a:solidFill>
                  <a:schemeClr val="tx1"/>
                </a:solidFill>
              </a:rPr>
              <a:t>How do you say “____” in English/French?</a:t>
            </a:r>
            <a:br>
              <a:rPr lang="en-US" sz="2800" dirty="0" smtClean="0">
                <a:solidFill>
                  <a:schemeClr val="tx1"/>
                </a:solidFill>
              </a:rPr>
            </a:br>
            <a:r>
              <a:rPr lang="en-US" sz="2800" dirty="0">
                <a:solidFill>
                  <a:schemeClr val="tx1"/>
                </a:solidFill>
              </a:rPr>
              <a:t/>
            </a:r>
            <a:br>
              <a:rPr lang="en-US" sz="2800" dirty="0">
                <a:solidFill>
                  <a:schemeClr val="tx1"/>
                </a:solidFill>
              </a:rPr>
            </a:br>
            <a:r>
              <a:rPr lang="en-US" sz="2800" dirty="0" err="1" smtClean="0">
                <a:solidFill>
                  <a:srgbClr val="7030A0"/>
                </a:solidFill>
              </a:rPr>
              <a:t>Ou</a:t>
            </a:r>
            <a:r>
              <a:rPr lang="en-US" sz="2800" dirty="0" smtClean="0">
                <a:solidFill>
                  <a:srgbClr val="7030A0"/>
                </a:solidFill>
              </a:rPr>
              <a:t> </a:t>
            </a:r>
            <a:r>
              <a:rPr lang="en-US" sz="2800" dirty="0" err="1" smtClean="0">
                <a:solidFill>
                  <a:srgbClr val="7030A0"/>
                </a:solidFill>
              </a:rPr>
              <a:t>est</a:t>
            </a:r>
            <a:r>
              <a:rPr lang="en-US" sz="2800" dirty="0" smtClean="0">
                <a:solidFill>
                  <a:srgbClr val="7030A0"/>
                </a:solidFill>
              </a:rPr>
              <a:t> “__”?</a:t>
            </a:r>
            <a:br>
              <a:rPr lang="en-US" sz="2800" dirty="0" smtClean="0">
                <a:solidFill>
                  <a:srgbClr val="7030A0"/>
                </a:solidFill>
              </a:rPr>
            </a:br>
            <a:r>
              <a:rPr lang="en-US" sz="2800" dirty="0" err="1" smtClean="0">
                <a:solidFill>
                  <a:srgbClr val="33CC33"/>
                </a:solidFill>
              </a:rPr>
              <a:t>Oou</a:t>
            </a:r>
            <a:r>
              <a:rPr lang="en-US" sz="2800" dirty="0" smtClean="0">
                <a:solidFill>
                  <a:srgbClr val="33CC33"/>
                </a:solidFill>
              </a:rPr>
              <a:t> ay “___”?</a:t>
            </a:r>
            <a:r>
              <a:rPr lang="en-US" sz="2800" dirty="0" smtClean="0">
                <a:solidFill>
                  <a:schemeClr val="tx1"/>
                </a:solidFill>
              </a:rPr>
              <a:t/>
            </a:r>
            <a:br>
              <a:rPr lang="en-US" sz="2800" dirty="0" smtClean="0">
                <a:solidFill>
                  <a:schemeClr val="tx1"/>
                </a:solidFill>
              </a:rPr>
            </a:br>
            <a:r>
              <a:rPr lang="en-US" sz="2800" dirty="0" smtClean="0">
                <a:solidFill>
                  <a:schemeClr val="tx1"/>
                </a:solidFill>
              </a:rPr>
              <a:t>Where is “___”?</a:t>
            </a:r>
            <a:br>
              <a:rPr lang="en-US" sz="2800" dirty="0" smtClean="0">
                <a:solidFill>
                  <a:schemeClr val="tx1"/>
                </a:solidFill>
              </a:rPr>
            </a:br>
            <a:r>
              <a:rPr lang="en-US" sz="2800" dirty="0">
                <a:solidFill>
                  <a:schemeClr val="tx1"/>
                </a:solidFill>
              </a:rPr>
              <a:t/>
            </a:r>
            <a:br>
              <a:rPr lang="en-US" sz="2800" dirty="0">
                <a:solidFill>
                  <a:schemeClr val="tx1"/>
                </a:solidFill>
              </a:rPr>
            </a:br>
            <a:r>
              <a:rPr lang="en-US" sz="2800" dirty="0" smtClean="0">
                <a:solidFill>
                  <a:srgbClr val="7030A0"/>
                </a:solidFill>
              </a:rPr>
              <a:t>“__” </a:t>
            </a:r>
            <a:r>
              <a:rPr lang="en-US" sz="2800" dirty="0" err="1" smtClean="0">
                <a:solidFill>
                  <a:srgbClr val="7030A0"/>
                </a:solidFill>
              </a:rPr>
              <a:t>est</a:t>
            </a:r>
            <a:r>
              <a:rPr lang="en-US" sz="2800" dirty="0" smtClean="0">
                <a:solidFill>
                  <a:srgbClr val="7030A0"/>
                </a:solidFill>
              </a:rPr>
              <a:t> la bas/</a:t>
            </a:r>
            <a:r>
              <a:rPr lang="en-US" sz="2800" dirty="0" err="1" smtClean="0">
                <a:solidFill>
                  <a:srgbClr val="7030A0"/>
                </a:solidFill>
              </a:rPr>
              <a:t>ici</a:t>
            </a:r>
            <a:r>
              <a:rPr lang="en-US" sz="2800" dirty="0" smtClean="0">
                <a:solidFill>
                  <a:srgbClr val="7030A0"/>
                </a:solidFill>
              </a:rPr>
              <a:t>.</a:t>
            </a:r>
            <a:br>
              <a:rPr lang="en-US" sz="2800" dirty="0" smtClean="0">
                <a:solidFill>
                  <a:srgbClr val="7030A0"/>
                </a:solidFill>
              </a:rPr>
            </a:br>
            <a:r>
              <a:rPr lang="en-US" sz="2800" dirty="0" smtClean="0">
                <a:solidFill>
                  <a:srgbClr val="33CC33"/>
                </a:solidFill>
              </a:rPr>
              <a:t>“__” ay </a:t>
            </a:r>
            <a:r>
              <a:rPr lang="en-US" sz="2800" dirty="0" err="1" smtClean="0">
                <a:solidFill>
                  <a:srgbClr val="33CC33"/>
                </a:solidFill>
              </a:rPr>
              <a:t>laba</a:t>
            </a:r>
            <a:r>
              <a:rPr lang="en-US" sz="2800" dirty="0" smtClean="0">
                <a:solidFill>
                  <a:srgbClr val="33CC33"/>
                </a:solidFill>
              </a:rPr>
              <a:t>/</a:t>
            </a:r>
            <a:r>
              <a:rPr lang="en-US" sz="2800" dirty="0" err="1" smtClean="0">
                <a:solidFill>
                  <a:srgbClr val="33CC33"/>
                </a:solidFill>
              </a:rPr>
              <a:t>isee</a:t>
            </a:r>
            <a:r>
              <a:rPr lang="en-US" sz="2800" dirty="0" smtClean="0">
                <a:solidFill>
                  <a:srgbClr val="33CC33"/>
                </a:solidFill>
              </a:rPr>
              <a:t>.</a:t>
            </a:r>
            <a:br>
              <a:rPr lang="en-US" sz="2800" dirty="0" smtClean="0">
                <a:solidFill>
                  <a:srgbClr val="33CC33"/>
                </a:solidFill>
              </a:rPr>
            </a:br>
            <a:r>
              <a:rPr lang="en-US" sz="2800" dirty="0" smtClean="0">
                <a:solidFill>
                  <a:schemeClr val="tx1"/>
                </a:solidFill>
              </a:rPr>
              <a:t>“___” is over there/here.</a:t>
            </a:r>
            <a:br>
              <a:rPr lang="en-US" sz="2800" dirty="0" smtClean="0">
                <a:solidFill>
                  <a:schemeClr val="tx1"/>
                </a:solidFill>
              </a:rPr>
            </a:br>
            <a:endParaRPr lang="en-US" dirty="0">
              <a:solidFill>
                <a:srgbClr val="33CC33"/>
              </a:solidFill>
            </a:endParaRPr>
          </a:p>
        </p:txBody>
      </p:sp>
    </p:spTree>
    <p:extLst>
      <p:ext uri="{BB962C8B-B14F-4D97-AF65-F5344CB8AC3E}">
        <p14:creationId xmlns:p14="http://schemas.microsoft.com/office/powerpoint/2010/main" val="1127324599"/>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599"/>
            <a:ext cx="8596668" cy="5915892"/>
          </a:xfrm>
        </p:spPr>
        <p:txBody>
          <a:bodyPr>
            <a:normAutofit fontScale="90000"/>
          </a:bodyPr>
          <a:lstStyle/>
          <a:p>
            <a:pPr algn="ctr"/>
            <a:r>
              <a:rPr lang="en-US" dirty="0" smtClean="0"/>
              <a:t>Lesson 10 </a:t>
            </a:r>
            <a:br>
              <a:rPr lang="en-US" dirty="0" smtClean="0"/>
            </a:br>
            <a:r>
              <a:rPr lang="en-US" dirty="0" smtClean="0">
                <a:solidFill>
                  <a:schemeClr val="accent1">
                    <a:lumMod val="75000"/>
                  </a:schemeClr>
                </a:solidFill>
              </a:rPr>
              <a:t>Personal Pronouns </a:t>
            </a:r>
            <a:r>
              <a:rPr lang="en-US" dirty="0" smtClean="0">
                <a:solidFill>
                  <a:schemeClr val="tx1"/>
                </a:solidFill>
              </a:rPr>
              <a:t/>
            </a:r>
            <a:br>
              <a:rPr lang="en-US" dirty="0" smtClean="0">
                <a:solidFill>
                  <a:schemeClr val="tx1"/>
                </a:solidFill>
              </a:rPr>
            </a:br>
            <a:r>
              <a:rPr lang="en-US" sz="2700" dirty="0" smtClean="0">
                <a:solidFill>
                  <a:schemeClr val="tx1"/>
                </a:solidFill>
              </a:rPr>
              <a:t>I = Je = </a:t>
            </a:r>
            <a:r>
              <a:rPr lang="en-US" sz="2700" dirty="0" err="1" smtClean="0">
                <a:solidFill>
                  <a:schemeClr val="tx1"/>
                </a:solidFill>
              </a:rPr>
              <a:t>juh</a:t>
            </a:r>
            <a:r>
              <a:rPr lang="en-US" sz="2700" dirty="0">
                <a:solidFill>
                  <a:schemeClr val="tx1"/>
                </a:solidFill>
              </a:rPr>
              <a:t> </a:t>
            </a:r>
            <a:r>
              <a:rPr lang="en-US" sz="2700" dirty="0" smtClean="0">
                <a:solidFill>
                  <a:schemeClr val="tx1"/>
                </a:solidFill>
              </a:rPr>
              <a:t>(soft j)  </a:t>
            </a:r>
            <a:br>
              <a:rPr lang="en-US" sz="2700" dirty="0" smtClean="0">
                <a:solidFill>
                  <a:schemeClr val="tx1"/>
                </a:solidFill>
              </a:rPr>
            </a:br>
            <a:r>
              <a:rPr lang="en-US" sz="2700" dirty="0" smtClean="0">
                <a:solidFill>
                  <a:schemeClr val="tx1"/>
                </a:solidFill>
              </a:rPr>
              <a:t>You = </a:t>
            </a:r>
            <a:r>
              <a:rPr lang="en-US" sz="2700" dirty="0" err="1" smtClean="0">
                <a:solidFill>
                  <a:schemeClr val="tx1"/>
                </a:solidFill>
              </a:rPr>
              <a:t>Tu</a:t>
            </a:r>
            <a:r>
              <a:rPr lang="en-US" sz="2700" dirty="0" smtClean="0">
                <a:solidFill>
                  <a:schemeClr val="tx1"/>
                </a:solidFill>
              </a:rPr>
              <a:t> (two)</a:t>
            </a:r>
            <a:br>
              <a:rPr lang="en-US" sz="2700" dirty="0" smtClean="0">
                <a:solidFill>
                  <a:schemeClr val="tx1"/>
                </a:solidFill>
              </a:rPr>
            </a:br>
            <a:r>
              <a:rPr lang="en-US" sz="2700" dirty="0" smtClean="0">
                <a:solidFill>
                  <a:schemeClr val="tx1"/>
                </a:solidFill>
              </a:rPr>
              <a:t>He = Il (eel)</a:t>
            </a:r>
            <a:br>
              <a:rPr lang="en-US" sz="2700" dirty="0" smtClean="0">
                <a:solidFill>
                  <a:schemeClr val="tx1"/>
                </a:solidFill>
              </a:rPr>
            </a:br>
            <a:r>
              <a:rPr lang="en-US" sz="2700" dirty="0" smtClean="0">
                <a:solidFill>
                  <a:schemeClr val="tx1"/>
                </a:solidFill>
              </a:rPr>
              <a:t>She = Elle (ell)</a:t>
            </a:r>
            <a:br>
              <a:rPr lang="en-US" sz="2700" dirty="0" smtClean="0">
                <a:solidFill>
                  <a:schemeClr val="tx1"/>
                </a:solidFill>
              </a:rPr>
            </a:br>
            <a:r>
              <a:rPr lang="en-US" sz="2700" dirty="0" smtClean="0">
                <a:solidFill>
                  <a:schemeClr val="tx1"/>
                </a:solidFill>
              </a:rPr>
              <a:t>It/One = On (</a:t>
            </a:r>
            <a:r>
              <a:rPr lang="en-US" sz="2700" dirty="0" err="1" smtClean="0">
                <a:solidFill>
                  <a:schemeClr val="tx1"/>
                </a:solidFill>
              </a:rPr>
              <a:t>ohn</a:t>
            </a:r>
            <a:r>
              <a:rPr lang="en-US" sz="2700" dirty="0" smtClean="0">
                <a:solidFill>
                  <a:schemeClr val="tx1"/>
                </a:solidFill>
              </a:rPr>
              <a:t>)</a:t>
            </a:r>
            <a:br>
              <a:rPr lang="en-US" sz="2700" dirty="0" smtClean="0">
                <a:solidFill>
                  <a:schemeClr val="tx1"/>
                </a:solidFill>
              </a:rPr>
            </a:br>
            <a:r>
              <a:rPr lang="en-US" sz="2700" dirty="0" smtClean="0">
                <a:solidFill>
                  <a:schemeClr val="tx1"/>
                </a:solidFill>
              </a:rPr>
              <a:t>We = Nous (</a:t>
            </a:r>
            <a:r>
              <a:rPr lang="en-US" sz="2700" dirty="0" err="1" smtClean="0">
                <a:solidFill>
                  <a:schemeClr val="tx1"/>
                </a:solidFill>
              </a:rPr>
              <a:t>noos</a:t>
            </a:r>
            <a:r>
              <a:rPr lang="en-US" sz="2700" dirty="0" smtClean="0">
                <a:solidFill>
                  <a:schemeClr val="tx1"/>
                </a:solidFill>
              </a:rPr>
              <a:t>)</a:t>
            </a:r>
            <a:br>
              <a:rPr lang="en-US" sz="2700" dirty="0" smtClean="0">
                <a:solidFill>
                  <a:schemeClr val="tx1"/>
                </a:solidFill>
              </a:rPr>
            </a:br>
            <a:r>
              <a:rPr lang="en-US" sz="2700" dirty="0" smtClean="0">
                <a:solidFill>
                  <a:schemeClr val="tx1"/>
                </a:solidFill>
              </a:rPr>
              <a:t>You* = </a:t>
            </a:r>
            <a:r>
              <a:rPr lang="en-US" sz="2700" dirty="0" err="1" smtClean="0">
                <a:solidFill>
                  <a:schemeClr val="tx1"/>
                </a:solidFill>
              </a:rPr>
              <a:t>Vous</a:t>
            </a:r>
            <a:r>
              <a:rPr lang="en-US" sz="2700" dirty="0" smtClean="0">
                <a:solidFill>
                  <a:schemeClr val="tx1"/>
                </a:solidFill>
              </a:rPr>
              <a:t> (</a:t>
            </a:r>
            <a:r>
              <a:rPr lang="en-US" sz="2700" dirty="0" err="1" smtClean="0">
                <a:solidFill>
                  <a:schemeClr val="tx1"/>
                </a:solidFill>
              </a:rPr>
              <a:t>voos</a:t>
            </a:r>
            <a:r>
              <a:rPr lang="en-US" sz="2700" dirty="0" smtClean="0">
                <a:solidFill>
                  <a:schemeClr val="tx1"/>
                </a:solidFill>
              </a:rPr>
              <a:t>)</a:t>
            </a:r>
            <a:br>
              <a:rPr lang="en-US" sz="2700" dirty="0" smtClean="0">
                <a:solidFill>
                  <a:schemeClr val="tx1"/>
                </a:solidFill>
              </a:rPr>
            </a:br>
            <a:r>
              <a:rPr lang="en-US" sz="2700" dirty="0" smtClean="0">
                <a:solidFill>
                  <a:schemeClr val="tx1"/>
                </a:solidFill>
              </a:rPr>
              <a:t>They (female) = </a:t>
            </a:r>
            <a:r>
              <a:rPr lang="en-US" sz="2700" dirty="0" err="1" smtClean="0">
                <a:solidFill>
                  <a:schemeClr val="tx1"/>
                </a:solidFill>
              </a:rPr>
              <a:t>Elles</a:t>
            </a:r>
            <a:r>
              <a:rPr lang="en-US" sz="2700" dirty="0" smtClean="0">
                <a:solidFill>
                  <a:schemeClr val="tx1"/>
                </a:solidFill>
              </a:rPr>
              <a:t> (ells)</a:t>
            </a:r>
            <a:br>
              <a:rPr lang="en-US" sz="2700" dirty="0" smtClean="0">
                <a:solidFill>
                  <a:schemeClr val="tx1"/>
                </a:solidFill>
              </a:rPr>
            </a:br>
            <a:r>
              <a:rPr lang="en-US" sz="2700" dirty="0" smtClean="0">
                <a:solidFill>
                  <a:schemeClr val="tx1"/>
                </a:solidFill>
              </a:rPr>
              <a:t>They (male or mixed) = </a:t>
            </a:r>
            <a:r>
              <a:rPr lang="en-US" sz="2700" dirty="0" err="1" smtClean="0">
                <a:solidFill>
                  <a:schemeClr val="tx1"/>
                </a:solidFill>
              </a:rPr>
              <a:t>Ils</a:t>
            </a:r>
            <a:r>
              <a:rPr lang="en-US" sz="2700" smtClean="0">
                <a:solidFill>
                  <a:schemeClr val="tx1"/>
                </a:solidFill>
              </a:rPr>
              <a:t> (eels)</a:t>
            </a:r>
            <a:r>
              <a:rPr lang="en-US" sz="2700" dirty="0" smtClean="0">
                <a:solidFill>
                  <a:schemeClr val="tx1"/>
                </a:solidFill>
              </a:rPr>
              <a:t/>
            </a:r>
            <a:br>
              <a:rPr lang="en-US" sz="2700" dirty="0" smtClean="0">
                <a:solidFill>
                  <a:schemeClr val="tx1"/>
                </a:solidFill>
              </a:rPr>
            </a:br>
            <a:r>
              <a:rPr lang="en-US" sz="2700" dirty="0">
                <a:solidFill>
                  <a:schemeClr val="tx1"/>
                </a:solidFill>
              </a:rPr>
              <a:t/>
            </a:r>
            <a:br>
              <a:rPr lang="en-US" sz="2700" dirty="0">
                <a:solidFill>
                  <a:schemeClr val="tx1"/>
                </a:solidFill>
              </a:rPr>
            </a:br>
            <a:r>
              <a:rPr lang="en-US" sz="2700" dirty="0" smtClean="0">
                <a:solidFill>
                  <a:schemeClr val="tx1"/>
                </a:solidFill>
              </a:rPr>
              <a:t>*This is used for adults, older people, or when talking to a group of people </a:t>
            </a:r>
            <a:endParaRPr lang="en-US" sz="2700" dirty="0"/>
          </a:p>
        </p:txBody>
      </p:sp>
    </p:spTree>
    <p:extLst>
      <p:ext uri="{BB962C8B-B14F-4D97-AF65-F5344CB8AC3E}">
        <p14:creationId xmlns:p14="http://schemas.microsoft.com/office/powerpoint/2010/main" val="16982351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599"/>
            <a:ext cx="8596668" cy="6067648"/>
          </a:xfrm>
        </p:spPr>
        <p:txBody>
          <a:bodyPr>
            <a:normAutofit fontScale="90000"/>
          </a:bodyPr>
          <a:lstStyle/>
          <a:p>
            <a:pPr algn="ctr"/>
            <a:r>
              <a:rPr lang="en-US" b="1" u="sng" dirty="0">
                <a:effectLst>
                  <a:glow rad="38100">
                    <a:schemeClr val="accent1">
                      <a:alpha val="40000"/>
                    </a:schemeClr>
                  </a:glow>
                </a:effectLst>
              </a:rPr>
              <a:t>Lesson </a:t>
            </a:r>
            <a:r>
              <a:rPr lang="en-US" b="1" u="sng" dirty="0" smtClean="0">
                <a:effectLst>
                  <a:glow rad="38100">
                    <a:schemeClr val="accent1">
                      <a:alpha val="40000"/>
                    </a:schemeClr>
                  </a:glow>
                </a:effectLst>
              </a:rPr>
              <a:t>9</a:t>
            </a:r>
            <a:r>
              <a:rPr lang="en-US" b="1" u="sng" dirty="0">
                <a:effectLst>
                  <a:glow rad="38100">
                    <a:schemeClr val="accent1">
                      <a:alpha val="40000"/>
                    </a:schemeClr>
                  </a:glow>
                </a:effectLst>
              </a:rPr>
              <a:t/>
            </a:r>
            <a:br>
              <a:rPr lang="en-US" b="1" u="sng" dirty="0">
                <a:effectLst>
                  <a:glow rad="38100">
                    <a:schemeClr val="accent1">
                      <a:alpha val="40000"/>
                    </a:schemeClr>
                  </a:glow>
                </a:effectLst>
              </a:rPr>
            </a:br>
            <a:r>
              <a:rPr lang="en-US" u="sng" dirty="0">
                <a:solidFill>
                  <a:schemeClr val="tx1"/>
                </a:solidFill>
              </a:rPr>
              <a:t>How to </a:t>
            </a:r>
            <a:r>
              <a:rPr lang="en-US" u="sng" dirty="0" smtClean="0">
                <a:solidFill>
                  <a:schemeClr val="tx1"/>
                </a:solidFill>
              </a:rPr>
              <a:t>ask questions </a:t>
            </a:r>
            <a:r>
              <a:rPr lang="en-US" u="sng" dirty="0">
                <a:solidFill>
                  <a:schemeClr val="tx1"/>
                </a:solidFill>
              </a:rPr>
              <a:t>in </a:t>
            </a:r>
            <a:r>
              <a:rPr lang="en-US" u="sng" dirty="0" smtClean="0">
                <a:solidFill>
                  <a:schemeClr val="tx1"/>
                </a:solidFill>
              </a:rPr>
              <a:t>French</a:t>
            </a:r>
            <a:r>
              <a:rPr lang="en-US" u="sng" dirty="0">
                <a:solidFill>
                  <a:schemeClr val="tx1"/>
                </a:solidFill>
              </a:rPr>
              <a:t/>
            </a:r>
            <a:br>
              <a:rPr lang="en-US" u="sng" dirty="0">
                <a:solidFill>
                  <a:schemeClr val="tx1"/>
                </a:solidFill>
              </a:rPr>
            </a:br>
            <a:r>
              <a:rPr lang="en-US" sz="2800" dirty="0" smtClean="0">
                <a:solidFill>
                  <a:srgbClr val="7030A0"/>
                </a:solidFill>
              </a:rPr>
              <a:t>Comment </a:t>
            </a:r>
            <a:r>
              <a:rPr lang="en-US" sz="2800" dirty="0" err="1" smtClean="0">
                <a:solidFill>
                  <a:srgbClr val="7030A0"/>
                </a:solidFill>
              </a:rPr>
              <a:t>dit</a:t>
            </a:r>
            <a:r>
              <a:rPr lang="en-US" sz="2800" dirty="0" smtClean="0">
                <a:solidFill>
                  <a:srgbClr val="7030A0"/>
                </a:solidFill>
              </a:rPr>
              <a:t>-on “___” en </a:t>
            </a:r>
            <a:r>
              <a:rPr lang="en-US" sz="2800" dirty="0" err="1" smtClean="0">
                <a:solidFill>
                  <a:srgbClr val="7030A0"/>
                </a:solidFill>
              </a:rPr>
              <a:t>anglais</a:t>
            </a:r>
            <a:r>
              <a:rPr lang="en-US" sz="2800" dirty="0" smtClean="0">
                <a:solidFill>
                  <a:srgbClr val="7030A0"/>
                </a:solidFill>
              </a:rPr>
              <a:t>/</a:t>
            </a:r>
            <a:r>
              <a:rPr lang="en-US" sz="2800" dirty="0" err="1" smtClean="0">
                <a:solidFill>
                  <a:srgbClr val="7030A0"/>
                </a:solidFill>
              </a:rPr>
              <a:t>français</a:t>
            </a:r>
            <a:r>
              <a:rPr lang="en-US" sz="2800" dirty="0" smtClean="0">
                <a:solidFill>
                  <a:srgbClr val="7030A0"/>
                </a:solidFill>
              </a:rPr>
              <a:t>?</a:t>
            </a:r>
            <a:r>
              <a:rPr lang="en-US" sz="2800" dirty="0" smtClean="0">
                <a:solidFill>
                  <a:schemeClr val="tx1"/>
                </a:solidFill>
              </a:rPr>
              <a:t/>
            </a:r>
            <a:br>
              <a:rPr lang="en-US" sz="2800" dirty="0" smtClean="0">
                <a:solidFill>
                  <a:schemeClr val="tx1"/>
                </a:solidFill>
              </a:rPr>
            </a:br>
            <a:r>
              <a:rPr lang="en-US" sz="2800" dirty="0" err="1">
                <a:solidFill>
                  <a:srgbClr val="33CC33"/>
                </a:solidFill>
              </a:rPr>
              <a:t>Commo</a:t>
            </a:r>
            <a:r>
              <a:rPr lang="en-US" sz="2800" dirty="0">
                <a:solidFill>
                  <a:srgbClr val="33CC33"/>
                </a:solidFill>
              </a:rPr>
              <a:t> </a:t>
            </a:r>
            <a:r>
              <a:rPr lang="en-US" sz="2800" dirty="0" err="1">
                <a:solidFill>
                  <a:srgbClr val="33CC33"/>
                </a:solidFill>
              </a:rPr>
              <a:t>ditoh</a:t>
            </a:r>
            <a:r>
              <a:rPr lang="en-US" sz="2800" dirty="0">
                <a:solidFill>
                  <a:srgbClr val="33CC33"/>
                </a:solidFill>
              </a:rPr>
              <a:t> “____” </a:t>
            </a:r>
            <a:r>
              <a:rPr lang="en-US" sz="2800" dirty="0" err="1">
                <a:solidFill>
                  <a:srgbClr val="33CC33"/>
                </a:solidFill>
              </a:rPr>
              <a:t>aoh</a:t>
            </a:r>
            <a:r>
              <a:rPr lang="en-US" sz="2800" dirty="0">
                <a:solidFill>
                  <a:srgbClr val="33CC33"/>
                </a:solidFill>
              </a:rPr>
              <a:t> </a:t>
            </a:r>
            <a:r>
              <a:rPr lang="en-US" sz="2800" dirty="0" err="1">
                <a:solidFill>
                  <a:srgbClr val="33CC33"/>
                </a:solidFill>
              </a:rPr>
              <a:t>nonglay</a:t>
            </a:r>
            <a:r>
              <a:rPr lang="en-US" sz="2800" dirty="0">
                <a:solidFill>
                  <a:srgbClr val="33CC33"/>
                </a:solidFill>
              </a:rPr>
              <a:t>/ </a:t>
            </a:r>
            <a:r>
              <a:rPr lang="en-US" sz="2800" dirty="0" err="1">
                <a:solidFill>
                  <a:srgbClr val="33CC33"/>
                </a:solidFill>
              </a:rPr>
              <a:t>Frahncay</a:t>
            </a:r>
            <a:r>
              <a:rPr lang="en-US" sz="2800" dirty="0">
                <a:solidFill>
                  <a:srgbClr val="33CC33"/>
                </a:solidFill>
              </a:rPr>
              <a:t/>
            </a:r>
            <a:br>
              <a:rPr lang="en-US" sz="2800" dirty="0">
                <a:solidFill>
                  <a:srgbClr val="33CC33"/>
                </a:solidFill>
              </a:rPr>
            </a:br>
            <a:r>
              <a:rPr lang="en-US" sz="2800" dirty="0">
                <a:solidFill>
                  <a:srgbClr val="33CC33"/>
                </a:solidFill>
              </a:rPr>
              <a:t> </a:t>
            </a:r>
            <a:r>
              <a:rPr lang="en-US" sz="2800" dirty="0" smtClean="0">
                <a:solidFill>
                  <a:schemeClr val="tx1"/>
                </a:solidFill>
              </a:rPr>
              <a:t>How do you say “____” in English/French?</a:t>
            </a:r>
            <a:br>
              <a:rPr lang="en-US" sz="2800" dirty="0" smtClean="0">
                <a:solidFill>
                  <a:schemeClr val="tx1"/>
                </a:solidFill>
              </a:rPr>
            </a:br>
            <a:r>
              <a:rPr lang="en-US" sz="2800" dirty="0">
                <a:solidFill>
                  <a:schemeClr val="tx1"/>
                </a:solidFill>
              </a:rPr>
              <a:t/>
            </a:r>
            <a:br>
              <a:rPr lang="en-US" sz="2800" dirty="0">
                <a:solidFill>
                  <a:schemeClr val="tx1"/>
                </a:solidFill>
              </a:rPr>
            </a:br>
            <a:r>
              <a:rPr lang="en-US" sz="2800" dirty="0" err="1" smtClean="0">
                <a:solidFill>
                  <a:srgbClr val="7030A0"/>
                </a:solidFill>
              </a:rPr>
              <a:t>Ou</a:t>
            </a:r>
            <a:r>
              <a:rPr lang="en-US" sz="2800" dirty="0" smtClean="0">
                <a:solidFill>
                  <a:srgbClr val="7030A0"/>
                </a:solidFill>
              </a:rPr>
              <a:t> </a:t>
            </a:r>
            <a:r>
              <a:rPr lang="en-US" sz="2800" dirty="0" err="1" smtClean="0">
                <a:solidFill>
                  <a:srgbClr val="7030A0"/>
                </a:solidFill>
              </a:rPr>
              <a:t>est</a:t>
            </a:r>
            <a:r>
              <a:rPr lang="en-US" sz="2800" dirty="0" smtClean="0">
                <a:solidFill>
                  <a:srgbClr val="7030A0"/>
                </a:solidFill>
              </a:rPr>
              <a:t> “__”?</a:t>
            </a:r>
            <a:br>
              <a:rPr lang="en-US" sz="2800" dirty="0" smtClean="0">
                <a:solidFill>
                  <a:srgbClr val="7030A0"/>
                </a:solidFill>
              </a:rPr>
            </a:br>
            <a:r>
              <a:rPr lang="en-US" sz="2800" dirty="0" err="1" smtClean="0">
                <a:solidFill>
                  <a:srgbClr val="33CC33"/>
                </a:solidFill>
              </a:rPr>
              <a:t>Oou</a:t>
            </a:r>
            <a:r>
              <a:rPr lang="en-US" sz="2800" dirty="0" smtClean="0">
                <a:solidFill>
                  <a:srgbClr val="33CC33"/>
                </a:solidFill>
              </a:rPr>
              <a:t> ay “___”?</a:t>
            </a:r>
            <a:r>
              <a:rPr lang="en-US" sz="2800" dirty="0" smtClean="0">
                <a:solidFill>
                  <a:schemeClr val="tx1"/>
                </a:solidFill>
              </a:rPr>
              <a:t/>
            </a:r>
            <a:br>
              <a:rPr lang="en-US" sz="2800" dirty="0" smtClean="0">
                <a:solidFill>
                  <a:schemeClr val="tx1"/>
                </a:solidFill>
              </a:rPr>
            </a:br>
            <a:r>
              <a:rPr lang="en-US" sz="2800" dirty="0" smtClean="0">
                <a:solidFill>
                  <a:schemeClr val="tx1"/>
                </a:solidFill>
              </a:rPr>
              <a:t>Where is “___”?</a:t>
            </a:r>
            <a:br>
              <a:rPr lang="en-US" sz="2800" dirty="0" smtClean="0">
                <a:solidFill>
                  <a:schemeClr val="tx1"/>
                </a:solidFill>
              </a:rPr>
            </a:br>
            <a:r>
              <a:rPr lang="en-US" sz="2800" dirty="0">
                <a:solidFill>
                  <a:schemeClr val="tx1"/>
                </a:solidFill>
              </a:rPr>
              <a:t/>
            </a:r>
            <a:br>
              <a:rPr lang="en-US" sz="2800" dirty="0">
                <a:solidFill>
                  <a:schemeClr val="tx1"/>
                </a:solidFill>
              </a:rPr>
            </a:br>
            <a:r>
              <a:rPr lang="en-US" sz="2800" dirty="0" smtClean="0">
                <a:solidFill>
                  <a:srgbClr val="7030A0"/>
                </a:solidFill>
              </a:rPr>
              <a:t>“__” </a:t>
            </a:r>
            <a:r>
              <a:rPr lang="en-US" sz="2800" dirty="0" err="1" smtClean="0">
                <a:solidFill>
                  <a:srgbClr val="7030A0"/>
                </a:solidFill>
              </a:rPr>
              <a:t>est</a:t>
            </a:r>
            <a:r>
              <a:rPr lang="en-US" sz="2800" dirty="0" smtClean="0">
                <a:solidFill>
                  <a:srgbClr val="7030A0"/>
                </a:solidFill>
              </a:rPr>
              <a:t> la bas/</a:t>
            </a:r>
            <a:r>
              <a:rPr lang="en-US" sz="2800" dirty="0" err="1" smtClean="0">
                <a:solidFill>
                  <a:srgbClr val="7030A0"/>
                </a:solidFill>
              </a:rPr>
              <a:t>ici</a:t>
            </a:r>
            <a:r>
              <a:rPr lang="en-US" sz="2800" dirty="0" smtClean="0">
                <a:solidFill>
                  <a:srgbClr val="7030A0"/>
                </a:solidFill>
              </a:rPr>
              <a:t>.</a:t>
            </a:r>
            <a:br>
              <a:rPr lang="en-US" sz="2800" dirty="0" smtClean="0">
                <a:solidFill>
                  <a:srgbClr val="7030A0"/>
                </a:solidFill>
              </a:rPr>
            </a:br>
            <a:r>
              <a:rPr lang="en-US" sz="2800" dirty="0" smtClean="0">
                <a:solidFill>
                  <a:srgbClr val="33CC33"/>
                </a:solidFill>
              </a:rPr>
              <a:t>“__” ay </a:t>
            </a:r>
            <a:r>
              <a:rPr lang="en-US" sz="2800" dirty="0" err="1" smtClean="0">
                <a:solidFill>
                  <a:srgbClr val="33CC33"/>
                </a:solidFill>
              </a:rPr>
              <a:t>laba</a:t>
            </a:r>
            <a:r>
              <a:rPr lang="en-US" sz="2800" dirty="0" smtClean="0">
                <a:solidFill>
                  <a:srgbClr val="33CC33"/>
                </a:solidFill>
              </a:rPr>
              <a:t>/</a:t>
            </a:r>
            <a:r>
              <a:rPr lang="en-US" sz="2800" dirty="0" err="1" smtClean="0">
                <a:solidFill>
                  <a:srgbClr val="33CC33"/>
                </a:solidFill>
              </a:rPr>
              <a:t>isee</a:t>
            </a:r>
            <a:r>
              <a:rPr lang="en-US" sz="2800" dirty="0" smtClean="0">
                <a:solidFill>
                  <a:srgbClr val="33CC33"/>
                </a:solidFill>
              </a:rPr>
              <a:t>.</a:t>
            </a:r>
            <a:br>
              <a:rPr lang="en-US" sz="2800" dirty="0" smtClean="0">
                <a:solidFill>
                  <a:srgbClr val="33CC33"/>
                </a:solidFill>
              </a:rPr>
            </a:br>
            <a:r>
              <a:rPr lang="en-US" sz="2800" dirty="0" smtClean="0">
                <a:solidFill>
                  <a:schemeClr val="tx1"/>
                </a:solidFill>
              </a:rPr>
              <a:t>“___” is over there/here.</a:t>
            </a:r>
            <a:br>
              <a:rPr lang="en-US" sz="2800" dirty="0" smtClean="0">
                <a:solidFill>
                  <a:schemeClr val="tx1"/>
                </a:solidFill>
              </a:rPr>
            </a:br>
            <a:endParaRPr lang="en-US" dirty="0">
              <a:solidFill>
                <a:srgbClr val="33CC33"/>
              </a:solidFill>
            </a:endParaRPr>
          </a:p>
        </p:txBody>
      </p:sp>
    </p:spTree>
    <p:extLst>
      <p:ext uri="{BB962C8B-B14F-4D97-AF65-F5344CB8AC3E}">
        <p14:creationId xmlns:p14="http://schemas.microsoft.com/office/powerpoint/2010/main" val="4214090407"/>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37007" y="131618"/>
            <a:ext cx="8596668" cy="1320800"/>
          </a:xfrm>
        </p:spPr>
        <p:txBody>
          <a:bodyPr>
            <a:normAutofit/>
          </a:bodyPr>
          <a:lstStyle/>
          <a:p>
            <a:r>
              <a:rPr lang="en-US" dirty="0" smtClean="0"/>
              <a:t>Body Parts </a:t>
            </a:r>
            <a:endParaRPr lang="en-US" dirty="0"/>
          </a:p>
        </p:txBody>
      </p:sp>
      <p:graphicFrame>
        <p:nvGraphicFramePr>
          <p:cNvPr id="4" name="Content Placeholder 3"/>
          <p:cNvGraphicFramePr>
            <a:graphicFrameLocks noGrp="1"/>
          </p:cNvGraphicFramePr>
          <p:nvPr>
            <p:ph idx="1"/>
            <p:extLst>
              <p:ext uri="{D42A27DB-BD31-4B8C-83A1-F6EECF244321}">
                <p14:modId xmlns:p14="http://schemas.microsoft.com/office/powerpoint/2010/main" val="2917422201"/>
              </p:ext>
            </p:extLst>
          </p:nvPr>
        </p:nvGraphicFramePr>
        <p:xfrm>
          <a:off x="497701" y="1028100"/>
          <a:ext cx="9051544" cy="5207332"/>
        </p:xfrm>
        <a:graphic>
          <a:graphicData uri="http://schemas.openxmlformats.org/drawingml/2006/table">
            <a:tbl>
              <a:tblPr/>
              <a:tblGrid>
                <a:gridCol w="2598790"/>
                <a:gridCol w="2497719"/>
                <a:gridCol w="3955035"/>
              </a:tblGrid>
              <a:tr h="135043">
                <a:tc>
                  <a:txBody>
                    <a:bodyPr/>
                    <a:lstStyle/>
                    <a:p>
                      <a:pPr fontAlgn="t"/>
                      <a:r>
                        <a:rPr lang="fr-FR" sz="2400" b="1" noProof="0" dirty="0" smtClean="0">
                          <a:solidFill>
                            <a:srgbClr val="7030A0"/>
                          </a:solidFill>
                          <a:effectLst/>
                        </a:rPr>
                        <a:t>French</a:t>
                      </a:r>
                      <a:endParaRPr lang="fr-FR" sz="2400" b="1" noProof="0" dirty="0">
                        <a:solidFill>
                          <a:srgbClr val="7030A0"/>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b="1" dirty="0" smtClean="0">
                          <a:effectLst/>
                        </a:rPr>
                        <a:t>English</a:t>
                      </a:r>
                      <a:endParaRPr lang="en-US" sz="2400" b="1" dirty="0">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b="1" dirty="0" smtClean="0">
                          <a:solidFill>
                            <a:srgbClr val="33CC33"/>
                          </a:solidFill>
                          <a:effectLst/>
                        </a:rPr>
                        <a:t>Pronunciation</a:t>
                      </a:r>
                      <a:r>
                        <a:rPr lang="en-US" sz="2400" b="1" baseline="0" dirty="0" smtClean="0">
                          <a:solidFill>
                            <a:srgbClr val="33CC33"/>
                          </a:solidFill>
                          <a:effectLst/>
                        </a:rPr>
                        <a:t> </a:t>
                      </a:r>
                      <a:endParaRPr lang="en-US" sz="2400" b="1"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381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Les cheveux</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a:effectLst/>
                        </a:rPr>
                        <a:t>hair</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smtClean="0">
                          <a:solidFill>
                            <a:srgbClr val="33CC33"/>
                          </a:solidFill>
                          <a:effectLst/>
                        </a:rPr>
                        <a:t>lay </a:t>
                      </a:r>
                      <a:r>
                        <a:rPr lang="en-US" sz="2400" dirty="0" err="1" smtClean="0">
                          <a:solidFill>
                            <a:srgbClr val="33CC33"/>
                          </a:solidFill>
                          <a:effectLst/>
                        </a:rPr>
                        <a:t>shev-ew</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381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La tête  </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a:effectLst/>
                        </a:rPr>
                        <a:t>head</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smtClean="0">
                          <a:solidFill>
                            <a:srgbClr val="33CC33"/>
                          </a:solidFill>
                          <a:effectLst/>
                        </a:rPr>
                        <a:t>la </a:t>
                      </a:r>
                      <a:r>
                        <a:rPr lang="en-US" sz="2400" dirty="0" err="1" smtClean="0">
                          <a:solidFill>
                            <a:srgbClr val="33CC33"/>
                          </a:solidFill>
                          <a:effectLst/>
                        </a:rPr>
                        <a:t>tette</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235281">
                <a:tc>
                  <a:txBody>
                    <a:bodyPr/>
                    <a:lstStyle/>
                    <a:p>
                      <a:pPr fontAlgn="t"/>
                      <a:r>
                        <a:rPr lang="fr-FR" sz="2400" noProof="0" dirty="0" smtClean="0">
                          <a:solidFill>
                            <a:srgbClr val="7030A0"/>
                          </a:solidFill>
                        </a:rPr>
                        <a:t>Les yeux </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smtClean="0">
                          <a:effectLst/>
                        </a:rPr>
                        <a:t>eyes</a:t>
                      </a:r>
                      <a:endParaRPr lang="en-US" sz="2400" dirty="0">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smtClean="0">
                          <a:solidFill>
                            <a:srgbClr val="33CC33"/>
                          </a:solidFill>
                          <a:effectLst/>
                        </a:rPr>
                        <a:t>lays </a:t>
                      </a:r>
                      <a:r>
                        <a:rPr lang="en-US" sz="2400" dirty="0" err="1" smtClean="0">
                          <a:solidFill>
                            <a:srgbClr val="33CC33"/>
                          </a:solidFill>
                          <a:effectLst/>
                        </a:rPr>
                        <a:t>yous</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Le nez</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a:effectLst/>
                        </a:rPr>
                        <a:t>nose</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err="1" smtClean="0">
                          <a:solidFill>
                            <a:srgbClr val="33CC33"/>
                          </a:solidFill>
                          <a:effectLst/>
                        </a:rPr>
                        <a:t>luh</a:t>
                      </a:r>
                      <a:r>
                        <a:rPr lang="en-US" sz="2400" baseline="0" dirty="0" smtClean="0">
                          <a:solidFill>
                            <a:srgbClr val="33CC33"/>
                          </a:solidFill>
                          <a:effectLst/>
                        </a:rPr>
                        <a:t> </a:t>
                      </a:r>
                      <a:r>
                        <a:rPr lang="en-US" sz="2400" baseline="0" dirty="0" err="1" smtClean="0">
                          <a:solidFill>
                            <a:srgbClr val="33CC33"/>
                          </a:solidFill>
                          <a:effectLst/>
                        </a:rPr>
                        <a:t>nezz</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La bouche </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a:effectLst/>
                        </a:rPr>
                        <a:t>mouth</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smtClean="0">
                          <a:solidFill>
                            <a:srgbClr val="33CC33"/>
                          </a:solidFill>
                          <a:effectLst/>
                        </a:rPr>
                        <a:t>la </a:t>
                      </a:r>
                      <a:r>
                        <a:rPr lang="en-US" sz="2400" dirty="0" err="1" smtClean="0">
                          <a:solidFill>
                            <a:srgbClr val="33CC33"/>
                          </a:solidFill>
                          <a:effectLst/>
                        </a:rPr>
                        <a:t>boosh</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La dent/</a:t>
                      </a:r>
                      <a:r>
                        <a:rPr lang="fr-FR" sz="2400" baseline="0" noProof="0" dirty="0" smtClean="0">
                          <a:solidFill>
                            <a:srgbClr val="7030A0"/>
                          </a:solidFill>
                        </a:rPr>
                        <a:t>Les dents</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smtClean="0">
                          <a:effectLst/>
                        </a:rPr>
                        <a:t>tooth/teeth</a:t>
                      </a:r>
                      <a:endParaRPr lang="en-US" sz="2400" dirty="0">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smtClean="0">
                          <a:solidFill>
                            <a:srgbClr val="33CC33"/>
                          </a:solidFill>
                          <a:effectLst/>
                        </a:rPr>
                        <a:t>la </a:t>
                      </a:r>
                      <a:r>
                        <a:rPr lang="en-US" sz="2400" dirty="0" err="1" smtClean="0">
                          <a:solidFill>
                            <a:srgbClr val="33CC33"/>
                          </a:solidFill>
                          <a:effectLst/>
                        </a:rPr>
                        <a:t>dahn</a:t>
                      </a:r>
                      <a:r>
                        <a:rPr lang="en-US" sz="2400" dirty="0" smtClean="0">
                          <a:solidFill>
                            <a:srgbClr val="33CC33"/>
                          </a:solidFill>
                          <a:effectLst/>
                        </a:rPr>
                        <a:t>/Lay </a:t>
                      </a:r>
                      <a:r>
                        <a:rPr lang="en-US" sz="2400" dirty="0" err="1" smtClean="0">
                          <a:solidFill>
                            <a:srgbClr val="33CC33"/>
                          </a:solidFill>
                          <a:effectLst/>
                        </a:rPr>
                        <a:t>dahnts</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Une oreille </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a:effectLst/>
                        </a:rPr>
                        <a:t>ear</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err="1" smtClean="0">
                          <a:solidFill>
                            <a:srgbClr val="33CC33"/>
                          </a:solidFill>
                          <a:effectLst/>
                        </a:rPr>
                        <a:t>oon</a:t>
                      </a:r>
                      <a:r>
                        <a:rPr lang="en-US" sz="2400" dirty="0" smtClean="0">
                          <a:solidFill>
                            <a:srgbClr val="33CC33"/>
                          </a:solidFill>
                          <a:effectLst/>
                        </a:rPr>
                        <a:t> or-aye</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Le bras </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a:effectLst/>
                        </a:rPr>
                        <a:t>arm</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err="1" smtClean="0">
                          <a:solidFill>
                            <a:srgbClr val="33CC33"/>
                          </a:solidFill>
                          <a:effectLst/>
                        </a:rPr>
                        <a:t>luh</a:t>
                      </a:r>
                      <a:r>
                        <a:rPr lang="en-US" sz="2400" dirty="0" smtClean="0">
                          <a:solidFill>
                            <a:srgbClr val="33CC33"/>
                          </a:solidFill>
                          <a:effectLst/>
                        </a:rPr>
                        <a:t> </a:t>
                      </a:r>
                      <a:r>
                        <a:rPr lang="en-US" sz="2400" dirty="0" err="1" smtClean="0">
                          <a:solidFill>
                            <a:srgbClr val="33CC33"/>
                          </a:solidFill>
                          <a:effectLst/>
                        </a:rPr>
                        <a:t>brah</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La main</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a:effectLst/>
                        </a:rPr>
                        <a:t>hand</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smtClean="0">
                          <a:solidFill>
                            <a:srgbClr val="33CC33"/>
                          </a:solidFill>
                          <a:effectLst/>
                        </a:rPr>
                        <a:t>la man</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Le doigt</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a:effectLst/>
                        </a:rPr>
                        <a:t>finger</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err="1" smtClean="0">
                          <a:solidFill>
                            <a:srgbClr val="33CC33"/>
                          </a:solidFill>
                          <a:effectLst/>
                        </a:rPr>
                        <a:t>luh</a:t>
                      </a:r>
                      <a:r>
                        <a:rPr lang="en-US" sz="2400" dirty="0" smtClean="0">
                          <a:solidFill>
                            <a:srgbClr val="33CC33"/>
                          </a:solidFill>
                          <a:effectLst/>
                        </a:rPr>
                        <a:t> </a:t>
                      </a:r>
                      <a:r>
                        <a:rPr lang="en-US" sz="2400" dirty="0" err="1" smtClean="0">
                          <a:solidFill>
                            <a:srgbClr val="33CC33"/>
                          </a:solidFill>
                          <a:effectLst/>
                        </a:rPr>
                        <a:t>dwat</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La jambe</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a:effectLst/>
                        </a:rPr>
                        <a:t>leg</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smtClean="0">
                          <a:solidFill>
                            <a:srgbClr val="33CC33"/>
                          </a:solidFill>
                          <a:effectLst/>
                        </a:rPr>
                        <a:t>la jamb</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r h="135043">
                <a:tc>
                  <a:txBody>
                    <a:bodyPr/>
                    <a:lstStyle/>
                    <a:p>
                      <a:pPr fontAlgn="t"/>
                      <a:r>
                        <a:rPr lang="fr-FR" sz="2400" noProof="0" dirty="0" smtClean="0">
                          <a:solidFill>
                            <a:srgbClr val="7030A0"/>
                          </a:solidFill>
                        </a:rPr>
                        <a:t>Le pied</a:t>
                      </a:r>
                      <a:endParaRPr lang="fr-FR" sz="2400" noProof="0" dirty="0">
                        <a:solidFill>
                          <a:srgbClr val="7030A0"/>
                        </a:solidFill>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a:effectLst/>
                        </a:rPr>
                        <a:t>foot</a:t>
                      </a: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c>
                  <a:txBody>
                    <a:bodyPr/>
                    <a:lstStyle/>
                    <a:p>
                      <a:pPr fontAlgn="t"/>
                      <a:r>
                        <a:rPr lang="en-US" sz="2400" dirty="0" err="1" smtClean="0">
                          <a:solidFill>
                            <a:srgbClr val="33CC33"/>
                          </a:solidFill>
                          <a:effectLst/>
                        </a:rPr>
                        <a:t>luh</a:t>
                      </a:r>
                      <a:r>
                        <a:rPr lang="en-US" sz="2400" dirty="0" smtClean="0">
                          <a:solidFill>
                            <a:srgbClr val="33CC33"/>
                          </a:solidFill>
                          <a:effectLst/>
                        </a:rPr>
                        <a:t> </a:t>
                      </a:r>
                      <a:r>
                        <a:rPr lang="en-US" sz="2400" dirty="0" err="1" smtClean="0">
                          <a:solidFill>
                            <a:srgbClr val="33CC33"/>
                          </a:solidFill>
                          <a:effectLst/>
                        </a:rPr>
                        <a:t>py-ed</a:t>
                      </a:r>
                      <a:endParaRPr lang="en-US" sz="2400" dirty="0">
                        <a:solidFill>
                          <a:srgbClr val="33CC33"/>
                        </a:solidFill>
                        <a:effectLst/>
                      </a:endParaRPr>
                    </a:p>
                  </a:txBody>
                  <a:tcPr marL="17402" marR="17402" marT="17402" marB="17402">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FFFFFF"/>
                    </a:solidFill>
                  </a:tcPr>
                </a:tc>
              </a:tr>
            </a:tbl>
          </a:graphicData>
        </a:graphic>
      </p:graphicFrame>
    </p:spTree>
    <p:extLst>
      <p:ext uri="{BB962C8B-B14F-4D97-AF65-F5344CB8AC3E}">
        <p14:creationId xmlns:p14="http://schemas.microsoft.com/office/powerpoint/2010/main" val="2742288449"/>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Commands</a:t>
            </a:r>
            <a:endParaRPr lang="en-US" dirty="0"/>
          </a:p>
        </p:txBody>
      </p:sp>
      <p:sp>
        <p:nvSpPr>
          <p:cNvPr id="3" name="Content Placeholder 2"/>
          <p:cNvSpPr>
            <a:spLocks noGrp="1"/>
          </p:cNvSpPr>
          <p:nvPr>
            <p:ph idx="1"/>
          </p:nvPr>
        </p:nvSpPr>
        <p:spPr>
          <a:xfrm>
            <a:off x="677334" y="1350819"/>
            <a:ext cx="8596668" cy="4690544"/>
          </a:xfrm>
        </p:spPr>
        <p:txBody>
          <a:bodyPr>
            <a:normAutofit/>
          </a:bodyPr>
          <a:lstStyle/>
          <a:p>
            <a:pPr marL="0" indent="0" algn="ctr">
              <a:lnSpc>
                <a:spcPct val="150000"/>
              </a:lnSpc>
              <a:buNone/>
            </a:pPr>
            <a:r>
              <a:rPr lang="fr-FR" sz="2400" dirty="0" smtClean="0">
                <a:solidFill>
                  <a:srgbClr val="7030A0"/>
                </a:solidFill>
              </a:rPr>
              <a:t>Lève ton pied </a:t>
            </a:r>
            <a:r>
              <a:rPr lang="fr-FR" sz="2400" dirty="0" smtClean="0"/>
              <a:t>(</a:t>
            </a:r>
            <a:r>
              <a:rPr lang="fr-FR" sz="2400" dirty="0" err="1" smtClean="0">
                <a:solidFill>
                  <a:srgbClr val="33CC33"/>
                </a:solidFill>
              </a:rPr>
              <a:t>Lehv</a:t>
            </a:r>
            <a:r>
              <a:rPr lang="fr-FR" sz="2400" dirty="0" smtClean="0">
                <a:solidFill>
                  <a:srgbClr val="33CC33"/>
                </a:solidFill>
              </a:rPr>
              <a:t> </a:t>
            </a:r>
            <a:r>
              <a:rPr lang="fr-FR" sz="2400" dirty="0" err="1" smtClean="0">
                <a:solidFill>
                  <a:srgbClr val="33CC33"/>
                </a:solidFill>
              </a:rPr>
              <a:t>tohn</a:t>
            </a:r>
            <a:r>
              <a:rPr lang="fr-FR" sz="2400" dirty="0" smtClean="0">
                <a:solidFill>
                  <a:srgbClr val="33CC33"/>
                </a:solidFill>
              </a:rPr>
              <a:t> </a:t>
            </a:r>
            <a:r>
              <a:rPr lang="fr-FR" sz="2400" dirty="0" err="1" smtClean="0">
                <a:solidFill>
                  <a:srgbClr val="33CC33"/>
                </a:solidFill>
              </a:rPr>
              <a:t>py-ed</a:t>
            </a:r>
            <a:r>
              <a:rPr lang="fr-FR" sz="2400" dirty="0" smtClean="0"/>
              <a:t>): Lift </a:t>
            </a:r>
            <a:r>
              <a:rPr lang="fr-FR" sz="2400" dirty="0" err="1" smtClean="0"/>
              <a:t>your</a:t>
            </a:r>
            <a:r>
              <a:rPr lang="fr-FR" sz="2400" dirty="0" smtClean="0"/>
              <a:t> foot</a:t>
            </a:r>
          </a:p>
          <a:p>
            <a:pPr marL="0" indent="0" algn="ctr">
              <a:lnSpc>
                <a:spcPct val="150000"/>
              </a:lnSpc>
              <a:buNone/>
            </a:pPr>
            <a:r>
              <a:rPr lang="fr-FR" sz="2400" dirty="0" smtClean="0">
                <a:solidFill>
                  <a:srgbClr val="7030A0"/>
                </a:solidFill>
              </a:rPr>
              <a:t>Touche ton nez </a:t>
            </a:r>
            <a:r>
              <a:rPr lang="fr-FR" sz="2400" dirty="0" smtClean="0"/>
              <a:t>(</a:t>
            </a:r>
            <a:r>
              <a:rPr lang="fr-FR" sz="2400" dirty="0" err="1" smtClean="0">
                <a:solidFill>
                  <a:srgbClr val="33CC33"/>
                </a:solidFill>
              </a:rPr>
              <a:t>Toosh</a:t>
            </a:r>
            <a:r>
              <a:rPr lang="fr-FR" sz="2400" dirty="0" smtClean="0">
                <a:solidFill>
                  <a:srgbClr val="33CC33"/>
                </a:solidFill>
              </a:rPr>
              <a:t> </a:t>
            </a:r>
            <a:r>
              <a:rPr lang="fr-FR" sz="2400" dirty="0" err="1" smtClean="0">
                <a:solidFill>
                  <a:srgbClr val="33CC33"/>
                </a:solidFill>
              </a:rPr>
              <a:t>tohn</a:t>
            </a:r>
            <a:r>
              <a:rPr lang="fr-FR" sz="2400" dirty="0" smtClean="0">
                <a:solidFill>
                  <a:srgbClr val="33CC33"/>
                </a:solidFill>
              </a:rPr>
              <a:t> </a:t>
            </a:r>
            <a:r>
              <a:rPr lang="fr-FR" sz="2400" dirty="0" err="1" smtClean="0">
                <a:solidFill>
                  <a:srgbClr val="33CC33"/>
                </a:solidFill>
              </a:rPr>
              <a:t>nezz</a:t>
            </a:r>
            <a:r>
              <a:rPr lang="fr-FR" sz="2400" dirty="0" smtClean="0"/>
              <a:t>): </a:t>
            </a:r>
            <a:r>
              <a:rPr lang="fr-FR" sz="2400" dirty="0" err="1" smtClean="0"/>
              <a:t>Touch</a:t>
            </a:r>
            <a:r>
              <a:rPr lang="fr-FR" sz="2400" dirty="0" smtClean="0"/>
              <a:t> </a:t>
            </a:r>
            <a:r>
              <a:rPr lang="fr-FR" sz="2400" dirty="0" err="1" smtClean="0"/>
              <a:t>your</a:t>
            </a:r>
            <a:r>
              <a:rPr lang="fr-FR" sz="2400" dirty="0" smtClean="0"/>
              <a:t> </a:t>
            </a:r>
            <a:r>
              <a:rPr lang="fr-FR" sz="2400" dirty="0" err="1" smtClean="0"/>
              <a:t>nose</a:t>
            </a:r>
            <a:r>
              <a:rPr lang="fr-FR" sz="2400" dirty="0" smtClean="0"/>
              <a:t> </a:t>
            </a:r>
          </a:p>
          <a:p>
            <a:pPr marL="0" indent="0" algn="ctr">
              <a:lnSpc>
                <a:spcPct val="150000"/>
              </a:lnSpc>
              <a:buNone/>
            </a:pPr>
            <a:r>
              <a:rPr lang="fr-FR" sz="2400" dirty="0" smtClean="0">
                <a:solidFill>
                  <a:srgbClr val="7030A0"/>
                </a:solidFill>
              </a:rPr>
              <a:t>Tape ta tête </a:t>
            </a:r>
            <a:r>
              <a:rPr lang="fr-FR" sz="2400" dirty="0" smtClean="0"/>
              <a:t>(</a:t>
            </a:r>
            <a:r>
              <a:rPr lang="fr-FR" sz="2400" dirty="0" err="1" smtClean="0">
                <a:solidFill>
                  <a:srgbClr val="33CC33"/>
                </a:solidFill>
              </a:rPr>
              <a:t>Tap</a:t>
            </a:r>
            <a:r>
              <a:rPr lang="fr-FR" sz="2400" dirty="0" smtClean="0">
                <a:solidFill>
                  <a:srgbClr val="33CC33"/>
                </a:solidFill>
              </a:rPr>
              <a:t> </a:t>
            </a:r>
            <a:r>
              <a:rPr lang="fr-FR" sz="2400" dirty="0" err="1" smtClean="0">
                <a:solidFill>
                  <a:srgbClr val="33CC33"/>
                </a:solidFill>
              </a:rPr>
              <a:t>tah</a:t>
            </a:r>
            <a:r>
              <a:rPr lang="fr-FR" sz="2400" dirty="0" smtClean="0">
                <a:solidFill>
                  <a:srgbClr val="33CC33"/>
                </a:solidFill>
              </a:rPr>
              <a:t> tette</a:t>
            </a:r>
            <a:r>
              <a:rPr lang="fr-FR" sz="2400" dirty="0" smtClean="0"/>
              <a:t>): </a:t>
            </a:r>
            <a:r>
              <a:rPr lang="fr-FR" sz="2400" dirty="0" err="1" smtClean="0"/>
              <a:t>Tap</a:t>
            </a:r>
            <a:r>
              <a:rPr lang="fr-FR" sz="2400" dirty="0" smtClean="0"/>
              <a:t> </a:t>
            </a:r>
            <a:r>
              <a:rPr lang="fr-FR" sz="2400" dirty="0" err="1" smtClean="0"/>
              <a:t>your</a:t>
            </a:r>
            <a:r>
              <a:rPr lang="fr-FR" sz="2400" dirty="0" smtClean="0"/>
              <a:t> </a:t>
            </a:r>
            <a:r>
              <a:rPr lang="fr-FR" sz="2400" dirty="0" err="1" smtClean="0"/>
              <a:t>head</a:t>
            </a:r>
            <a:r>
              <a:rPr lang="fr-FR" sz="2400" dirty="0" smtClean="0"/>
              <a:t> </a:t>
            </a:r>
          </a:p>
          <a:p>
            <a:pPr marL="0" indent="0" algn="ctr">
              <a:lnSpc>
                <a:spcPct val="150000"/>
              </a:lnSpc>
              <a:buNone/>
            </a:pPr>
            <a:r>
              <a:rPr lang="fr-FR" sz="2400" dirty="0" smtClean="0">
                <a:solidFill>
                  <a:srgbClr val="7030A0"/>
                </a:solidFill>
              </a:rPr>
              <a:t>Saute</a:t>
            </a:r>
            <a:r>
              <a:rPr lang="fr-FR" sz="2400" dirty="0" smtClean="0"/>
              <a:t> (</a:t>
            </a:r>
            <a:r>
              <a:rPr lang="fr-FR" sz="2400" dirty="0" err="1" smtClean="0">
                <a:solidFill>
                  <a:srgbClr val="33CC33"/>
                </a:solidFill>
              </a:rPr>
              <a:t>sawt</a:t>
            </a:r>
            <a:r>
              <a:rPr lang="fr-FR" sz="2400" dirty="0" smtClean="0"/>
              <a:t>) : Jump</a:t>
            </a:r>
          </a:p>
          <a:p>
            <a:pPr marL="0" indent="0" algn="ctr">
              <a:lnSpc>
                <a:spcPct val="150000"/>
              </a:lnSpc>
              <a:buNone/>
            </a:pPr>
            <a:r>
              <a:rPr lang="fr-FR" sz="2400" dirty="0" smtClean="0">
                <a:solidFill>
                  <a:srgbClr val="7030A0"/>
                </a:solidFill>
              </a:rPr>
              <a:t>Pointe sur tes yeux</a:t>
            </a:r>
            <a:r>
              <a:rPr lang="fr-FR" sz="2400" dirty="0" smtClean="0"/>
              <a:t>(</a:t>
            </a:r>
            <a:r>
              <a:rPr lang="fr-FR" sz="2400" dirty="0" err="1" smtClean="0">
                <a:solidFill>
                  <a:srgbClr val="33CC33"/>
                </a:solidFill>
              </a:rPr>
              <a:t>pwant</a:t>
            </a:r>
            <a:r>
              <a:rPr lang="fr-FR" sz="2400" dirty="0" smtClean="0">
                <a:solidFill>
                  <a:srgbClr val="33CC33"/>
                </a:solidFill>
              </a:rPr>
              <a:t> sir </a:t>
            </a:r>
            <a:r>
              <a:rPr lang="fr-FR" sz="2400" dirty="0" err="1" smtClean="0">
                <a:solidFill>
                  <a:srgbClr val="33CC33"/>
                </a:solidFill>
              </a:rPr>
              <a:t>tays</a:t>
            </a:r>
            <a:r>
              <a:rPr lang="fr-FR" sz="2400" dirty="0" smtClean="0">
                <a:solidFill>
                  <a:srgbClr val="33CC33"/>
                </a:solidFill>
              </a:rPr>
              <a:t> </a:t>
            </a:r>
            <a:r>
              <a:rPr lang="fr-FR" sz="2400" dirty="0" err="1" smtClean="0">
                <a:solidFill>
                  <a:srgbClr val="33CC33"/>
                </a:solidFill>
              </a:rPr>
              <a:t>yous</a:t>
            </a:r>
            <a:r>
              <a:rPr lang="fr-FR" sz="2400" dirty="0" smtClean="0"/>
              <a:t>): Point to </a:t>
            </a:r>
            <a:r>
              <a:rPr lang="fr-FR" sz="2400" dirty="0" err="1" smtClean="0"/>
              <a:t>your</a:t>
            </a:r>
            <a:r>
              <a:rPr lang="fr-FR" sz="2400" dirty="0" smtClean="0"/>
              <a:t> </a:t>
            </a:r>
            <a:r>
              <a:rPr lang="fr-FR" sz="2400" dirty="0" err="1" smtClean="0"/>
              <a:t>eyes</a:t>
            </a:r>
            <a:endParaRPr lang="fr-FR" sz="2400" dirty="0" smtClean="0"/>
          </a:p>
          <a:p>
            <a:pPr marL="0" indent="0" algn="ctr">
              <a:buNone/>
            </a:pPr>
            <a:endParaRPr lang="fr-FR" sz="2400" dirty="0" smtClean="0"/>
          </a:p>
          <a:p>
            <a:pPr marL="0" indent="0" algn="ctr">
              <a:buNone/>
            </a:pPr>
            <a:endParaRPr lang="fr-FR" sz="2400" dirty="0"/>
          </a:p>
        </p:txBody>
      </p:sp>
    </p:spTree>
    <p:extLst>
      <p:ext uri="{BB962C8B-B14F-4D97-AF65-F5344CB8AC3E}">
        <p14:creationId xmlns:p14="http://schemas.microsoft.com/office/powerpoint/2010/main" val="291234286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1485899"/>
            <a:ext cx="3104957" cy="5191347"/>
          </a:xfrm>
        </p:spPr>
        <p:txBody>
          <a:bodyPr>
            <a:noAutofit/>
          </a:bodyPr>
          <a:lstStyle/>
          <a:p>
            <a:pPr algn="ctr"/>
            <a:r>
              <a:rPr lang="en-US" sz="1800" u="sng" dirty="0" smtClean="0">
                <a:solidFill>
                  <a:schemeClr val="tx1"/>
                </a:solidFill>
              </a:rPr>
              <a:t/>
            </a:r>
            <a:br>
              <a:rPr lang="en-US" sz="1800" u="sng" dirty="0" smtClean="0">
                <a:solidFill>
                  <a:schemeClr val="tx1"/>
                </a:solidFill>
              </a:rPr>
            </a:br>
            <a:r>
              <a:rPr lang="en-US" sz="1800" dirty="0" err="1"/>
              <a:t>tarte</a:t>
            </a:r>
            <a:r>
              <a:rPr lang="en-US" sz="1800" dirty="0"/>
              <a:t> à la </a:t>
            </a:r>
            <a:r>
              <a:rPr lang="en-US" sz="1800" dirty="0" err="1"/>
              <a:t>rhubarbe</a:t>
            </a:r>
            <a:r>
              <a:rPr lang="en-US" sz="1800" dirty="0"/>
              <a:t/>
            </a:r>
            <a:br>
              <a:rPr lang="en-US" sz="1800" dirty="0"/>
            </a:br>
            <a:r>
              <a:rPr lang="en-US" sz="1800" b="1" dirty="0"/>
              <a:t/>
            </a:r>
            <a:br>
              <a:rPr lang="en-US" sz="1800" b="1" dirty="0"/>
            </a:br>
            <a:r>
              <a:rPr lang="en-US" sz="1800" dirty="0" err="1"/>
              <a:t>tarte</a:t>
            </a:r>
            <a:r>
              <a:rPr lang="en-US" sz="1800" dirty="0"/>
              <a:t> au citron </a:t>
            </a:r>
            <a:r>
              <a:rPr lang="en-US" sz="1800" dirty="0" err="1"/>
              <a:t>vert</a:t>
            </a:r>
            <a:r>
              <a:rPr lang="en-US" sz="1800" dirty="0"/>
              <a:t/>
            </a:r>
            <a:br>
              <a:rPr lang="en-US" sz="1800" dirty="0"/>
            </a:br>
            <a:r>
              <a:rPr lang="en-US" sz="1800" b="1" dirty="0"/>
              <a:t/>
            </a:r>
            <a:br>
              <a:rPr lang="en-US" sz="1800" b="1" dirty="0"/>
            </a:br>
            <a:r>
              <a:rPr lang="en-US" sz="1800" dirty="0" err="1"/>
              <a:t>babeurre</a:t>
            </a:r>
            <a:r>
              <a:rPr lang="en-US" sz="1800" dirty="0"/>
              <a:t> </a:t>
            </a:r>
            <a:r>
              <a:rPr lang="en-US" sz="1800" dirty="0" err="1"/>
              <a:t>tarte</a:t>
            </a:r>
            <a:r>
              <a:rPr lang="en-US" sz="1800" dirty="0"/>
              <a:t/>
            </a:r>
            <a:br>
              <a:rPr lang="en-US" sz="1800" dirty="0"/>
            </a:br>
            <a:r>
              <a:rPr lang="en-US" sz="1800" b="1" dirty="0"/>
              <a:t/>
            </a:r>
            <a:br>
              <a:rPr lang="en-US" sz="1800" b="1" dirty="0"/>
            </a:br>
            <a:r>
              <a:rPr lang="en-US" sz="1800" dirty="0"/>
              <a:t>citron </a:t>
            </a:r>
            <a:r>
              <a:rPr lang="en-US" sz="1800" dirty="0" err="1"/>
              <a:t>échecs</a:t>
            </a:r>
            <a:r>
              <a:rPr lang="en-US" sz="1800" dirty="0"/>
              <a:t> </a:t>
            </a:r>
            <a:r>
              <a:rPr lang="en-US" sz="1800" dirty="0" err="1"/>
              <a:t>tarte</a:t>
            </a:r>
            <a:r>
              <a:rPr lang="en-US" sz="1800" dirty="0"/>
              <a:t/>
            </a:r>
            <a:br>
              <a:rPr lang="en-US" sz="1800" dirty="0"/>
            </a:br>
            <a:r>
              <a:rPr lang="en-US" sz="1800" b="1" dirty="0"/>
              <a:t/>
            </a:r>
            <a:br>
              <a:rPr lang="en-US" sz="1800" b="1" dirty="0"/>
            </a:br>
            <a:r>
              <a:rPr lang="en-US" sz="1800" dirty="0" err="1"/>
              <a:t>tarte</a:t>
            </a:r>
            <a:r>
              <a:rPr lang="en-US" sz="1800" dirty="0"/>
              <a:t> aux pommes</a:t>
            </a:r>
            <a:br>
              <a:rPr lang="en-US" sz="1800" dirty="0"/>
            </a:br>
            <a:r>
              <a:rPr lang="en-US" sz="1800" b="1" dirty="0"/>
              <a:t/>
            </a:r>
            <a:br>
              <a:rPr lang="en-US" sz="1800" b="1" dirty="0"/>
            </a:br>
            <a:r>
              <a:rPr lang="en-US" sz="1800" dirty="0"/>
              <a:t>crème de coco </a:t>
            </a:r>
            <a:r>
              <a:rPr lang="en-US" sz="1800" dirty="0" err="1"/>
              <a:t>tarte</a:t>
            </a:r>
            <a:r>
              <a:rPr lang="en-US" sz="1800" dirty="0"/>
              <a:t/>
            </a:r>
            <a:br>
              <a:rPr lang="en-US" sz="1800" dirty="0"/>
            </a:br>
            <a:r>
              <a:rPr lang="en-US" sz="1800" b="1" dirty="0"/>
              <a:t/>
            </a:r>
            <a:br>
              <a:rPr lang="en-US" sz="1800" b="1" dirty="0"/>
            </a:br>
            <a:r>
              <a:rPr lang="fr-FR" sz="1800" dirty="0"/>
              <a:t>tarte à la tomate verte</a:t>
            </a:r>
            <a:br>
              <a:rPr lang="fr-FR" sz="1800" dirty="0"/>
            </a:br>
            <a:r>
              <a:rPr lang="en-US" sz="1800" b="1" dirty="0"/>
              <a:t/>
            </a:r>
            <a:br>
              <a:rPr lang="en-US" sz="1800" b="1" dirty="0"/>
            </a:br>
            <a:r>
              <a:rPr lang="en-US" sz="1800" dirty="0" err="1" smtClean="0"/>
              <a:t>tarte</a:t>
            </a:r>
            <a:r>
              <a:rPr lang="en-US" sz="1800" dirty="0" smtClean="0"/>
              <a:t> aux </a:t>
            </a:r>
            <a:r>
              <a:rPr lang="en-US" sz="1800" dirty="0" err="1" smtClean="0"/>
              <a:t>cerises</a:t>
            </a:r>
            <a:r>
              <a:rPr lang="en-US" sz="1800" dirty="0" smtClean="0"/>
              <a:t> </a:t>
            </a:r>
            <a:r>
              <a:rPr lang="en-US" sz="1800" dirty="0" err="1" smtClean="0"/>
              <a:t>aigres</a:t>
            </a:r>
            <a:r>
              <a:rPr lang="en-US" sz="1800" dirty="0" smtClean="0"/>
              <a:t> </a:t>
            </a:r>
            <a:br>
              <a:rPr lang="en-US" sz="1800" dirty="0" smtClean="0"/>
            </a:br>
            <a:r>
              <a:rPr lang="en-US" sz="1800" b="1" dirty="0" smtClean="0"/>
              <a:t/>
            </a:r>
            <a:br>
              <a:rPr lang="en-US" sz="1800" b="1" dirty="0" smtClean="0"/>
            </a:br>
            <a:r>
              <a:rPr lang="en-US" sz="1800" dirty="0" err="1" smtClean="0"/>
              <a:t>airelle</a:t>
            </a:r>
            <a:r>
              <a:rPr lang="en-US" sz="1800" dirty="0" smtClean="0"/>
              <a:t> </a:t>
            </a:r>
            <a:r>
              <a:rPr lang="en-US" sz="1800" dirty="0" err="1" smtClean="0"/>
              <a:t>tarte</a:t>
            </a:r>
            <a:r>
              <a:rPr lang="en-US" sz="1800" dirty="0" smtClean="0"/>
              <a:t> </a:t>
            </a:r>
            <a:r>
              <a:rPr lang="en-US" sz="1800" dirty="0"/>
              <a:t/>
            </a:r>
            <a:br>
              <a:rPr lang="en-US" sz="1800" dirty="0"/>
            </a:br>
            <a:r>
              <a:rPr lang="en-US" sz="1800" b="1" dirty="0"/>
              <a:t/>
            </a:r>
            <a:br>
              <a:rPr lang="en-US" sz="1800" b="1" dirty="0"/>
            </a:br>
            <a:endParaRPr lang="en-US" sz="1800" dirty="0">
              <a:solidFill>
                <a:srgbClr val="33CC33"/>
              </a:solidFill>
            </a:endParaRPr>
          </a:p>
        </p:txBody>
      </p:sp>
      <p:sp>
        <p:nvSpPr>
          <p:cNvPr id="3" name="Rectangle 2"/>
          <p:cNvSpPr/>
          <p:nvPr/>
        </p:nvSpPr>
        <p:spPr>
          <a:xfrm>
            <a:off x="6151418" y="1589807"/>
            <a:ext cx="3190009" cy="4983529"/>
          </a:xfrm>
          <a:prstGeom prst="rect">
            <a:avLst/>
          </a:prstGeom>
          <a:solidFill>
            <a:schemeClr val="bg1"/>
          </a:solidFill>
          <a:ln>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err="1" smtClean="0">
                <a:solidFill>
                  <a:srgbClr val="00B0F0"/>
                </a:solidFill>
              </a:rPr>
              <a:t>tarte</a:t>
            </a:r>
            <a:r>
              <a:rPr lang="en-US" dirty="0" smtClean="0">
                <a:solidFill>
                  <a:srgbClr val="00B0F0"/>
                </a:solidFill>
              </a:rPr>
              <a:t> </a:t>
            </a:r>
            <a:r>
              <a:rPr lang="en-US" dirty="0">
                <a:solidFill>
                  <a:srgbClr val="00B0F0"/>
                </a:solidFill>
              </a:rPr>
              <a:t>crème de </a:t>
            </a:r>
            <a:r>
              <a:rPr lang="en-US" dirty="0" err="1">
                <a:solidFill>
                  <a:srgbClr val="00B0F0"/>
                </a:solidFill>
              </a:rPr>
              <a:t>chocolat</a:t>
            </a:r>
            <a:r>
              <a:rPr lang="en-US" dirty="0">
                <a:solidFill>
                  <a:srgbClr val="00B0F0"/>
                </a:solidFill>
              </a:rPr>
              <a:t> </a:t>
            </a:r>
            <a:br>
              <a:rPr lang="en-US" dirty="0">
                <a:solidFill>
                  <a:srgbClr val="00B0F0"/>
                </a:solidFill>
              </a:rPr>
            </a:br>
            <a:r>
              <a:rPr lang="en-US" b="1" dirty="0">
                <a:solidFill>
                  <a:srgbClr val="00B0F0"/>
                </a:solidFill>
              </a:rPr>
              <a:t/>
            </a:r>
            <a:br>
              <a:rPr lang="en-US" b="1" dirty="0">
                <a:solidFill>
                  <a:srgbClr val="00B0F0"/>
                </a:solidFill>
              </a:rPr>
            </a:br>
            <a:r>
              <a:rPr lang="en-US" dirty="0" err="1">
                <a:solidFill>
                  <a:srgbClr val="00B0F0"/>
                </a:solidFill>
              </a:rPr>
              <a:t>concorde</a:t>
            </a:r>
            <a:r>
              <a:rPr lang="en-US" dirty="0">
                <a:solidFill>
                  <a:srgbClr val="00B0F0"/>
                </a:solidFill>
              </a:rPr>
              <a:t> raisin </a:t>
            </a:r>
            <a:r>
              <a:rPr lang="en-US" dirty="0" err="1">
                <a:solidFill>
                  <a:srgbClr val="00B0F0"/>
                </a:solidFill>
              </a:rPr>
              <a:t>tarte</a:t>
            </a:r>
            <a:r>
              <a:rPr lang="en-US" dirty="0">
                <a:solidFill>
                  <a:srgbClr val="00B0F0"/>
                </a:solidFill>
              </a:rPr>
              <a:t> </a:t>
            </a:r>
            <a:br>
              <a:rPr lang="en-US" dirty="0">
                <a:solidFill>
                  <a:srgbClr val="00B0F0"/>
                </a:solidFill>
              </a:rPr>
            </a:br>
            <a:r>
              <a:rPr lang="en-US" b="1" dirty="0">
                <a:solidFill>
                  <a:srgbClr val="00B0F0"/>
                </a:solidFill>
              </a:rPr>
              <a:t/>
            </a:r>
            <a:br>
              <a:rPr lang="en-US" b="1" dirty="0">
                <a:solidFill>
                  <a:srgbClr val="00B0F0"/>
                </a:solidFill>
              </a:rPr>
            </a:br>
            <a:r>
              <a:rPr lang="en-US" dirty="0" err="1">
                <a:solidFill>
                  <a:srgbClr val="00B0F0"/>
                </a:solidFill>
              </a:rPr>
              <a:t>tarte</a:t>
            </a:r>
            <a:r>
              <a:rPr lang="en-US" dirty="0">
                <a:solidFill>
                  <a:srgbClr val="00B0F0"/>
                </a:solidFill>
              </a:rPr>
              <a:t> aux </a:t>
            </a:r>
            <a:r>
              <a:rPr lang="en-US" dirty="0" err="1">
                <a:solidFill>
                  <a:srgbClr val="00B0F0"/>
                </a:solidFill>
              </a:rPr>
              <a:t>pêches</a:t>
            </a:r>
            <a:r>
              <a:rPr lang="en-US" dirty="0">
                <a:solidFill>
                  <a:srgbClr val="00B0F0"/>
                </a:solidFill>
              </a:rPr>
              <a:t> </a:t>
            </a:r>
            <a:br>
              <a:rPr lang="en-US" dirty="0">
                <a:solidFill>
                  <a:srgbClr val="00B0F0"/>
                </a:solidFill>
              </a:rPr>
            </a:br>
            <a:r>
              <a:rPr lang="en-US" b="1" dirty="0">
                <a:solidFill>
                  <a:srgbClr val="00B0F0"/>
                </a:solidFill>
              </a:rPr>
              <a:t/>
            </a:r>
            <a:br>
              <a:rPr lang="en-US" b="1" dirty="0">
                <a:solidFill>
                  <a:srgbClr val="00B0F0"/>
                </a:solidFill>
              </a:rPr>
            </a:br>
            <a:r>
              <a:rPr lang="en-US" dirty="0" err="1">
                <a:solidFill>
                  <a:srgbClr val="00B0F0"/>
                </a:solidFill>
              </a:rPr>
              <a:t>tarte</a:t>
            </a:r>
            <a:r>
              <a:rPr lang="en-US" dirty="0">
                <a:solidFill>
                  <a:srgbClr val="00B0F0"/>
                </a:solidFill>
              </a:rPr>
              <a:t> aux </a:t>
            </a:r>
            <a:r>
              <a:rPr lang="en-US" dirty="0" err="1">
                <a:solidFill>
                  <a:srgbClr val="00B0F0"/>
                </a:solidFill>
              </a:rPr>
              <a:t>pacanes</a:t>
            </a:r>
            <a:r>
              <a:rPr lang="en-US" dirty="0">
                <a:solidFill>
                  <a:srgbClr val="00B0F0"/>
                </a:solidFill>
              </a:rPr>
              <a:t> </a:t>
            </a:r>
            <a:br>
              <a:rPr lang="en-US" dirty="0">
                <a:solidFill>
                  <a:srgbClr val="00B0F0"/>
                </a:solidFill>
              </a:rPr>
            </a:br>
            <a:r>
              <a:rPr lang="en-US" b="1" dirty="0">
                <a:solidFill>
                  <a:srgbClr val="00B0F0"/>
                </a:solidFill>
              </a:rPr>
              <a:t/>
            </a:r>
            <a:br>
              <a:rPr lang="en-US" b="1" dirty="0">
                <a:solidFill>
                  <a:srgbClr val="00B0F0"/>
                </a:solidFill>
              </a:rPr>
            </a:br>
            <a:r>
              <a:rPr lang="fr-FR" dirty="0">
                <a:solidFill>
                  <a:srgbClr val="00B0F0"/>
                </a:solidFill>
              </a:rPr>
              <a:t>chocolat framboise beurre d'arachide tarte</a:t>
            </a:r>
            <a:br>
              <a:rPr lang="fr-FR" dirty="0">
                <a:solidFill>
                  <a:srgbClr val="00B0F0"/>
                </a:solidFill>
              </a:rPr>
            </a:br>
            <a:endParaRPr lang="en-US" dirty="0">
              <a:solidFill>
                <a:srgbClr val="00B0F0"/>
              </a:solidFill>
            </a:endParaRPr>
          </a:p>
        </p:txBody>
      </p:sp>
      <p:sp>
        <p:nvSpPr>
          <p:cNvPr id="4" name="TextBox 3"/>
          <p:cNvSpPr txBox="1"/>
          <p:nvPr/>
        </p:nvSpPr>
        <p:spPr>
          <a:xfrm>
            <a:off x="853979" y="436418"/>
            <a:ext cx="8019857" cy="954107"/>
          </a:xfrm>
          <a:prstGeom prst="rect">
            <a:avLst/>
          </a:prstGeom>
          <a:noFill/>
        </p:spPr>
        <p:txBody>
          <a:bodyPr wrap="square" rtlCol="0">
            <a:spAutoFit/>
          </a:bodyPr>
          <a:lstStyle/>
          <a:p>
            <a:pPr algn="ctr"/>
            <a:r>
              <a:rPr lang="en-US" sz="2800" b="1" u="sng" dirty="0">
                <a:solidFill>
                  <a:srgbClr val="00B0F0"/>
                </a:solidFill>
                <a:effectLst>
                  <a:glow rad="38100">
                    <a:schemeClr val="accent1">
                      <a:alpha val="40000"/>
                    </a:schemeClr>
                  </a:glow>
                </a:effectLst>
              </a:rPr>
              <a:t>Lesson 12</a:t>
            </a:r>
            <a:br>
              <a:rPr lang="en-US" sz="2800" b="1" u="sng" dirty="0">
                <a:solidFill>
                  <a:srgbClr val="00B0F0"/>
                </a:solidFill>
                <a:effectLst>
                  <a:glow rad="38100">
                    <a:schemeClr val="accent1">
                      <a:alpha val="40000"/>
                    </a:schemeClr>
                  </a:glow>
                </a:effectLst>
              </a:rPr>
            </a:br>
            <a:r>
              <a:rPr lang="en-US" sz="2800" u="sng" dirty="0"/>
              <a:t>French Pie Names</a:t>
            </a:r>
            <a:endParaRPr lang="en-US" sz="2800" dirty="0"/>
          </a:p>
        </p:txBody>
      </p:sp>
    </p:spTree>
    <p:extLst>
      <p:ext uri="{BB962C8B-B14F-4D97-AF65-F5344CB8AC3E}">
        <p14:creationId xmlns:p14="http://schemas.microsoft.com/office/powerpoint/2010/main" val="3379838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t>Seasons </a:t>
            </a:r>
            <a:endParaRPr lang="en-US" dirty="0"/>
          </a:p>
        </p:txBody>
      </p:sp>
      <p:sp>
        <p:nvSpPr>
          <p:cNvPr id="3" name="Content Placeholder 2"/>
          <p:cNvSpPr>
            <a:spLocks noGrp="1"/>
          </p:cNvSpPr>
          <p:nvPr>
            <p:ph sz="half" idx="1"/>
          </p:nvPr>
        </p:nvSpPr>
        <p:spPr>
          <a:xfrm>
            <a:off x="791633" y="1290061"/>
            <a:ext cx="4184035" cy="5349729"/>
          </a:xfrm>
        </p:spPr>
        <p:txBody>
          <a:bodyPr>
            <a:noAutofit/>
          </a:bodyPr>
          <a:lstStyle/>
          <a:p>
            <a:r>
              <a:rPr lang="fr-FR" sz="2800" dirty="0" smtClean="0">
                <a:solidFill>
                  <a:srgbClr val="7030A0"/>
                </a:solidFill>
              </a:rPr>
              <a:t>Le printemps</a:t>
            </a:r>
            <a:r>
              <a:rPr lang="fr-FR" sz="2800" dirty="0" smtClean="0"/>
              <a:t>: </a:t>
            </a:r>
            <a:r>
              <a:rPr lang="fr-FR" sz="2800" dirty="0" err="1" smtClean="0"/>
              <a:t>spring</a:t>
            </a:r>
            <a:r>
              <a:rPr lang="fr-FR" sz="2800" dirty="0" smtClean="0"/>
              <a:t> (</a:t>
            </a:r>
            <a:r>
              <a:rPr lang="fr-FR" sz="2800" dirty="0" err="1" smtClean="0">
                <a:solidFill>
                  <a:srgbClr val="00B050"/>
                </a:solidFill>
              </a:rPr>
              <a:t>Luh</a:t>
            </a:r>
            <a:r>
              <a:rPr lang="fr-FR" sz="2800" dirty="0" smtClean="0">
                <a:solidFill>
                  <a:srgbClr val="00B050"/>
                </a:solidFill>
              </a:rPr>
              <a:t> </a:t>
            </a:r>
            <a:r>
              <a:rPr lang="fr-FR" sz="2800" dirty="0" err="1" smtClean="0">
                <a:solidFill>
                  <a:srgbClr val="00B050"/>
                </a:solidFill>
              </a:rPr>
              <a:t>prenn-tahn</a:t>
            </a:r>
            <a:r>
              <a:rPr lang="fr-FR" sz="2800" dirty="0" smtClean="0"/>
              <a:t>)</a:t>
            </a:r>
          </a:p>
          <a:p>
            <a:r>
              <a:rPr lang="fr-FR" sz="2800" dirty="0" smtClean="0">
                <a:solidFill>
                  <a:srgbClr val="7030A0"/>
                </a:solidFill>
              </a:rPr>
              <a:t>L’été</a:t>
            </a:r>
            <a:r>
              <a:rPr lang="fr-FR" sz="2800" dirty="0" smtClean="0"/>
              <a:t>: </a:t>
            </a:r>
            <a:r>
              <a:rPr lang="fr-FR" sz="2800" dirty="0" err="1" smtClean="0"/>
              <a:t>summer</a:t>
            </a:r>
            <a:r>
              <a:rPr lang="fr-FR" sz="2800" dirty="0" smtClean="0"/>
              <a:t> </a:t>
            </a:r>
          </a:p>
          <a:p>
            <a:pPr marL="0" indent="0">
              <a:buNone/>
            </a:pPr>
            <a:r>
              <a:rPr lang="fr-FR" sz="2800" dirty="0"/>
              <a:t>	</a:t>
            </a:r>
            <a:r>
              <a:rPr lang="fr-FR" sz="2800" dirty="0" smtClean="0"/>
              <a:t>(</a:t>
            </a:r>
            <a:r>
              <a:rPr lang="fr-FR" sz="2800" dirty="0" err="1" smtClean="0">
                <a:solidFill>
                  <a:srgbClr val="00B050"/>
                </a:solidFill>
              </a:rPr>
              <a:t>leh-teh</a:t>
            </a:r>
            <a:r>
              <a:rPr lang="fr-FR" sz="2800" dirty="0" smtClean="0"/>
              <a:t>)</a:t>
            </a:r>
          </a:p>
          <a:p>
            <a:r>
              <a:rPr lang="fr-FR" sz="2800" dirty="0" smtClean="0">
                <a:solidFill>
                  <a:srgbClr val="7030A0"/>
                </a:solidFill>
              </a:rPr>
              <a:t>L’automne</a:t>
            </a:r>
            <a:r>
              <a:rPr lang="fr-FR" sz="2800" dirty="0" smtClean="0"/>
              <a:t>: </a:t>
            </a:r>
            <a:r>
              <a:rPr lang="fr-FR" sz="2800" dirty="0" err="1" smtClean="0"/>
              <a:t>autumn</a:t>
            </a:r>
            <a:r>
              <a:rPr lang="fr-FR" sz="2800" dirty="0" smtClean="0"/>
              <a:t>/</a:t>
            </a:r>
            <a:r>
              <a:rPr lang="fr-FR" sz="2800" dirty="0" err="1" smtClean="0"/>
              <a:t>fall</a:t>
            </a:r>
            <a:r>
              <a:rPr lang="fr-FR" sz="2800" dirty="0" smtClean="0"/>
              <a:t>(</a:t>
            </a:r>
            <a:r>
              <a:rPr lang="fr-FR" sz="2800" dirty="0" err="1" smtClean="0">
                <a:solidFill>
                  <a:srgbClr val="00B050"/>
                </a:solidFill>
              </a:rPr>
              <a:t>loh</a:t>
            </a:r>
            <a:r>
              <a:rPr lang="fr-FR" sz="2800" dirty="0" smtClean="0">
                <a:solidFill>
                  <a:srgbClr val="00B050"/>
                </a:solidFill>
              </a:rPr>
              <a:t>-tome</a:t>
            </a:r>
            <a:r>
              <a:rPr lang="fr-FR" sz="2800" dirty="0" smtClean="0"/>
              <a:t>)</a:t>
            </a:r>
          </a:p>
          <a:p>
            <a:r>
              <a:rPr lang="fr-FR" sz="2800" dirty="0" smtClean="0">
                <a:solidFill>
                  <a:srgbClr val="7030A0"/>
                </a:solidFill>
              </a:rPr>
              <a:t>L’hiver</a:t>
            </a:r>
            <a:r>
              <a:rPr lang="fr-FR" sz="2800" dirty="0" smtClean="0"/>
              <a:t>: </a:t>
            </a:r>
            <a:r>
              <a:rPr lang="fr-FR" sz="2800" dirty="0" err="1" smtClean="0"/>
              <a:t>winter</a:t>
            </a:r>
            <a:r>
              <a:rPr lang="fr-FR" sz="2800" dirty="0" smtClean="0"/>
              <a:t> </a:t>
            </a:r>
          </a:p>
          <a:p>
            <a:pPr marL="0" indent="0">
              <a:buNone/>
            </a:pPr>
            <a:r>
              <a:rPr lang="fr-FR" sz="2800" dirty="0"/>
              <a:t>	</a:t>
            </a:r>
            <a:r>
              <a:rPr lang="fr-FR" sz="2800" dirty="0" smtClean="0"/>
              <a:t>(</a:t>
            </a:r>
            <a:r>
              <a:rPr lang="fr-FR" sz="2800" dirty="0" smtClean="0">
                <a:solidFill>
                  <a:srgbClr val="00B050"/>
                </a:solidFill>
              </a:rPr>
              <a:t>li-</a:t>
            </a:r>
            <a:r>
              <a:rPr lang="fr-FR" sz="2800" dirty="0" err="1" smtClean="0">
                <a:solidFill>
                  <a:srgbClr val="00B050"/>
                </a:solidFill>
              </a:rPr>
              <a:t>verr</a:t>
            </a:r>
            <a:r>
              <a:rPr lang="fr-FR" sz="2800" dirty="0" smtClean="0"/>
              <a:t>)</a:t>
            </a:r>
          </a:p>
          <a:p>
            <a:pPr lvl="1"/>
            <a:endParaRPr lang="fr-FR" sz="2000" dirty="0"/>
          </a:p>
        </p:txBody>
      </p:sp>
      <p:sp>
        <p:nvSpPr>
          <p:cNvPr id="4" name="Content Placeholder 3"/>
          <p:cNvSpPr>
            <a:spLocks noGrp="1"/>
          </p:cNvSpPr>
          <p:nvPr>
            <p:ph sz="half" idx="2"/>
          </p:nvPr>
        </p:nvSpPr>
        <p:spPr>
          <a:xfrm>
            <a:off x="5089970" y="609600"/>
            <a:ext cx="4184034" cy="5853545"/>
          </a:xfrm>
        </p:spPr>
        <p:txBody>
          <a:bodyPr>
            <a:normAutofit fontScale="92500" lnSpcReduction="20000"/>
          </a:bodyPr>
          <a:lstStyle/>
          <a:p>
            <a:r>
              <a:rPr lang="fr-FR" sz="2800" dirty="0" smtClean="0">
                <a:solidFill>
                  <a:srgbClr val="7030A0"/>
                </a:solidFill>
              </a:rPr>
              <a:t>Il est le printemps</a:t>
            </a:r>
            <a:r>
              <a:rPr lang="fr-FR" sz="2800" dirty="0" smtClean="0"/>
              <a:t>: It </a:t>
            </a:r>
            <a:r>
              <a:rPr lang="fr-FR" sz="2800" dirty="0" err="1" smtClean="0"/>
              <a:t>is</a:t>
            </a:r>
            <a:r>
              <a:rPr lang="fr-FR" sz="2800" dirty="0" smtClean="0"/>
              <a:t> </a:t>
            </a:r>
            <a:r>
              <a:rPr lang="fr-FR" sz="2800" dirty="0" err="1" smtClean="0"/>
              <a:t>spring</a:t>
            </a:r>
            <a:r>
              <a:rPr lang="fr-FR" sz="2800" dirty="0" smtClean="0"/>
              <a:t> (</a:t>
            </a:r>
            <a:r>
              <a:rPr lang="fr-FR" sz="2800" dirty="0" err="1" smtClean="0">
                <a:solidFill>
                  <a:srgbClr val="00B050"/>
                </a:solidFill>
              </a:rPr>
              <a:t>Eel</a:t>
            </a:r>
            <a:r>
              <a:rPr lang="fr-FR" sz="2800" dirty="0" smtClean="0">
                <a:solidFill>
                  <a:srgbClr val="00B050"/>
                </a:solidFill>
              </a:rPr>
              <a:t> </a:t>
            </a:r>
            <a:r>
              <a:rPr lang="fr-FR" sz="2800" dirty="0" err="1" smtClean="0">
                <a:solidFill>
                  <a:srgbClr val="00B050"/>
                </a:solidFill>
              </a:rPr>
              <a:t>ayh</a:t>
            </a:r>
            <a:r>
              <a:rPr lang="fr-FR" sz="2800" dirty="0" smtClean="0">
                <a:solidFill>
                  <a:srgbClr val="00B050"/>
                </a:solidFill>
              </a:rPr>
              <a:t> </a:t>
            </a:r>
            <a:r>
              <a:rPr lang="fr-FR" sz="2800" dirty="0" err="1" smtClean="0">
                <a:solidFill>
                  <a:srgbClr val="00B050"/>
                </a:solidFill>
              </a:rPr>
              <a:t>luh</a:t>
            </a:r>
            <a:r>
              <a:rPr lang="fr-FR" sz="2800" dirty="0" smtClean="0">
                <a:solidFill>
                  <a:srgbClr val="00B050"/>
                </a:solidFill>
              </a:rPr>
              <a:t> </a:t>
            </a:r>
            <a:r>
              <a:rPr lang="fr-FR" sz="2800" dirty="0" err="1" smtClean="0">
                <a:solidFill>
                  <a:srgbClr val="00B050"/>
                </a:solidFill>
              </a:rPr>
              <a:t>prenn-tahn</a:t>
            </a:r>
            <a:r>
              <a:rPr lang="fr-FR" sz="2800" dirty="0" smtClean="0"/>
              <a:t>)</a:t>
            </a:r>
          </a:p>
          <a:p>
            <a:r>
              <a:rPr lang="fr-FR" sz="2800" dirty="0" smtClean="0">
                <a:solidFill>
                  <a:srgbClr val="7030A0"/>
                </a:solidFill>
              </a:rPr>
              <a:t>Il sera l’été</a:t>
            </a:r>
            <a:r>
              <a:rPr lang="fr-FR" sz="2800" dirty="0" smtClean="0"/>
              <a:t>: It </a:t>
            </a:r>
            <a:r>
              <a:rPr lang="fr-FR" sz="2800" dirty="0" err="1" smtClean="0"/>
              <a:t>will</a:t>
            </a:r>
            <a:r>
              <a:rPr lang="fr-FR" sz="2800" dirty="0" smtClean="0"/>
              <a:t> </a:t>
            </a:r>
            <a:r>
              <a:rPr lang="fr-FR" sz="2800" dirty="0" err="1" smtClean="0"/>
              <a:t>be</a:t>
            </a:r>
            <a:r>
              <a:rPr lang="fr-FR" sz="2800" dirty="0" smtClean="0"/>
              <a:t> </a:t>
            </a:r>
            <a:r>
              <a:rPr lang="fr-FR" sz="2800" dirty="0" err="1" smtClean="0"/>
              <a:t>summer</a:t>
            </a:r>
            <a:r>
              <a:rPr lang="fr-FR" sz="2800" dirty="0" smtClean="0"/>
              <a:t> (</a:t>
            </a:r>
            <a:r>
              <a:rPr lang="fr-FR" sz="2800" dirty="0" err="1" smtClean="0">
                <a:solidFill>
                  <a:srgbClr val="00B050"/>
                </a:solidFill>
              </a:rPr>
              <a:t>Eel</a:t>
            </a:r>
            <a:r>
              <a:rPr lang="fr-FR" sz="2800" dirty="0" smtClean="0">
                <a:solidFill>
                  <a:srgbClr val="00B050"/>
                </a:solidFill>
              </a:rPr>
              <a:t> </a:t>
            </a:r>
            <a:r>
              <a:rPr lang="fr-FR" sz="2800" dirty="0" err="1" smtClean="0">
                <a:solidFill>
                  <a:srgbClr val="00B050"/>
                </a:solidFill>
              </a:rPr>
              <a:t>sarah</a:t>
            </a:r>
            <a:r>
              <a:rPr lang="fr-FR" sz="2800" dirty="0" smtClean="0">
                <a:solidFill>
                  <a:srgbClr val="00B050"/>
                </a:solidFill>
              </a:rPr>
              <a:t> </a:t>
            </a:r>
            <a:r>
              <a:rPr lang="fr-FR" sz="2800" dirty="0" err="1" smtClean="0">
                <a:solidFill>
                  <a:srgbClr val="00B050"/>
                </a:solidFill>
              </a:rPr>
              <a:t>leh-teh</a:t>
            </a:r>
            <a:r>
              <a:rPr lang="fr-FR" sz="2800" dirty="0" smtClean="0"/>
              <a:t>)</a:t>
            </a:r>
          </a:p>
          <a:p>
            <a:r>
              <a:rPr lang="fr-FR" sz="2800" dirty="0">
                <a:solidFill>
                  <a:srgbClr val="7030A0"/>
                </a:solidFill>
              </a:rPr>
              <a:t>À</a:t>
            </a:r>
            <a:r>
              <a:rPr lang="fr-FR" sz="2800" dirty="0" smtClean="0">
                <a:solidFill>
                  <a:srgbClr val="7030A0"/>
                </a:solidFill>
              </a:rPr>
              <a:t> </a:t>
            </a:r>
            <a:r>
              <a:rPr lang="fr-FR" sz="2800" dirty="0">
                <a:solidFill>
                  <a:srgbClr val="7030A0"/>
                </a:solidFill>
              </a:rPr>
              <a:t>l’été</a:t>
            </a:r>
            <a:r>
              <a:rPr lang="fr-FR" sz="2800" dirty="0" smtClean="0">
                <a:solidFill>
                  <a:srgbClr val="7030A0"/>
                </a:solidFill>
              </a:rPr>
              <a:t>, je fais mes vacances</a:t>
            </a:r>
            <a:r>
              <a:rPr lang="fr-FR" sz="2800" dirty="0" smtClean="0"/>
              <a:t>: In the </a:t>
            </a:r>
            <a:r>
              <a:rPr lang="fr-FR" sz="2800" dirty="0" err="1" smtClean="0"/>
              <a:t>summer</a:t>
            </a:r>
            <a:r>
              <a:rPr lang="fr-FR" sz="2800" dirty="0" smtClean="0"/>
              <a:t>, I go on vacation (</a:t>
            </a:r>
            <a:r>
              <a:rPr lang="fr-FR" sz="2800" dirty="0" smtClean="0">
                <a:solidFill>
                  <a:srgbClr val="00B050"/>
                </a:solidFill>
              </a:rPr>
              <a:t>Ah </a:t>
            </a:r>
            <a:r>
              <a:rPr lang="fr-FR" sz="2800" dirty="0" err="1" smtClean="0">
                <a:solidFill>
                  <a:srgbClr val="00B050"/>
                </a:solidFill>
              </a:rPr>
              <a:t>leh-teh</a:t>
            </a:r>
            <a:r>
              <a:rPr lang="fr-FR" sz="2800" dirty="0" smtClean="0">
                <a:solidFill>
                  <a:srgbClr val="00B050"/>
                </a:solidFill>
              </a:rPr>
              <a:t>, </a:t>
            </a:r>
            <a:r>
              <a:rPr lang="fr-FR" sz="2800" dirty="0" err="1" smtClean="0">
                <a:solidFill>
                  <a:srgbClr val="00B050"/>
                </a:solidFill>
              </a:rPr>
              <a:t>juh</a:t>
            </a:r>
            <a:r>
              <a:rPr lang="fr-FR" sz="2800" dirty="0" smtClean="0">
                <a:solidFill>
                  <a:srgbClr val="00B050"/>
                </a:solidFill>
              </a:rPr>
              <a:t> </a:t>
            </a:r>
            <a:r>
              <a:rPr lang="fr-FR" sz="2800" dirty="0" err="1" smtClean="0">
                <a:solidFill>
                  <a:srgbClr val="00B050"/>
                </a:solidFill>
              </a:rPr>
              <a:t>fay</a:t>
            </a:r>
            <a:r>
              <a:rPr lang="fr-FR" sz="2800" dirty="0" smtClean="0">
                <a:solidFill>
                  <a:srgbClr val="00B050"/>
                </a:solidFill>
              </a:rPr>
              <a:t> </a:t>
            </a:r>
            <a:r>
              <a:rPr lang="fr-FR" sz="2800" dirty="0" err="1" smtClean="0">
                <a:solidFill>
                  <a:srgbClr val="00B050"/>
                </a:solidFill>
              </a:rPr>
              <a:t>may</a:t>
            </a:r>
            <a:r>
              <a:rPr lang="fr-FR" sz="2800" dirty="0" smtClean="0">
                <a:solidFill>
                  <a:srgbClr val="00B050"/>
                </a:solidFill>
              </a:rPr>
              <a:t> </a:t>
            </a:r>
            <a:r>
              <a:rPr lang="fr-FR" sz="2800" dirty="0" err="1" smtClean="0">
                <a:solidFill>
                  <a:srgbClr val="00B050"/>
                </a:solidFill>
              </a:rPr>
              <a:t>vacahnce</a:t>
            </a:r>
            <a:r>
              <a:rPr lang="fr-FR" sz="2800" dirty="0" smtClean="0"/>
              <a:t>)</a:t>
            </a:r>
          </a:p>
          <a:p>
            <a:r>
              <a:rPr lang="fr-FR" sz="2800" dirty="0" smtClean="0">
                <a:solidFill>
                  <a:srgbClr val="7030A0"/>
                </a:solidFill>
              </a:rPr>
              <a:t>J’aime… </a:t>
            </a:r>
            <a:r>
              <a:rPr lang="fr-FR" sz="2800" dirty="0" smtClean="0"/>
              <a:t>: I </a:t>
            </a:r>
            <a:r>
              <a:rPr lang="fr-FR" sz="2800" dirty="0" err="1" smtClean="0"/>
              <a:t>like</a:t>
            </a:r>
            <a:r>
              <a:rPr lang="fr-FR" sz="2800" dirty="0" smtClean="0"/>
              <a:t>… (</a:t>
            </a:r>
            <a:r>
              <a:rPr lang="fr-FR" sz="2800" dirty="0" err="1" smtClean="0">
                <a:solidFill>
                  <a:srgbClr val="00B050"/>
                </a:solidFill>
              </a:rPr>
              <a:t>Jemm</a:t>
            </a:r>
            <a:r>
              <a:rPr lang="fr-FR" sz="2800" dirty="0" smtClean="0"/>
              <a:t>)</a:t>
            </a:r>
          </a:p>
          <a:p>
            <a:r>
              <a:rPr lang="fr-FR" sz="2800" dirty="0" smtClean="0">
                <a:solidFill>
                  <a:srgbClr val="7030A0"/>
                </a:solidFill>
              </a:rPr>
              <a:t>Je n’aime pas …</a:t>
            </a:r>
            <a:r>
              <a:rPr lang="fr-FR" sz="2800" dirty="0" smtClean="0"/>
              <a:t>: I </a:t>
            </a:r>
            <a:r>
              <a:rPr lang="fr-FR" sz="2800" dirty="0" err="1" smtClean="0"/>
              <a:t>don’t</a:t>
            </a:r>
            <a:r>
              <a:rPr lang="fr-FR" sz="2800" dirty="0" smtClean="0"/>
              <a:t> </a:t>
            </a:r>
            <a:r>
              <a:rPr lang="fr-FR" sz="2800" dirty="0" err="1" smtClean="0"/>
              <a:t>like</a:t>
            </a:r>
            <a:r>
              <a:rPr lang="fr-FR" sz="2800" dirty="0" smtClean="0"/>
              <a:t> ____ (</a:t>
            </a:r>
            <a:r>
              <a:rPr lang="fr-FR" sz="2800" dirty="0" err="1" smtClean="0">
                <a:solidFill>
                  <a:srgbClr val="00B050"/>
                </a:solidFill>
              </a:rPr>
              <a:t>Juh</a:t>
            </a:r>
            <a:r>
              <a:rPr lang="fr-FR" sz="2800" dirty="0" smtClean="0">
                <a:solidFill>
                  <a:srgbClr val="00B050"/>
                </a:solidFill>
              </a:rPr>
              <a:t> </a:t>
            </a:r>
            <a:r>
              <a:rPr lang="fr-FR" sz="2800" dirty="0" err="1" smtClean="0">
                <a:solidFill>
                  <a:srgbClr val="00B050"/>
                </a:solidFill>
              </a:rPr>
              <a:t>nemm</a:t>
            </a:r>
            <a:r>
              <a:rPr lang="fr-FR" sz="2800" dirty="0" smtClean="0">
                <a:solidFill>
                  <a:srgbClr val="00B050"/>
                </a:solidFill>
              </a:rPr>
              <a:t> </a:t>
            </a:r>
            <a:r>
              <a:rPr lang="fr-FR" sz="2800" dirty="0" err="1" smtClean="0">
                <a:solidFill>
                  <a:srgbClr val="00B050"/>
                </a:solidFill>
              </a:rPr>
              <a:t>pah</a:t>
            </a:r>
            <a:r>
              <a:rPr lang="fr-FR" sz="2800" dirty="0" smtClean="0">
                <a:solidFill>
                  <a:srgbClr val="00B050"/>
                </a:solidFill>
              </a:rPr>
              <a:t> …</a:t>
            </a:r>
            <a:r>
              <a:rPr lang="fr-FR" sz="2800" dirty="0" smtClean="0"/>
              <a:t>)</a:t>
            </a:r>
            <a:endParaRPr lang="fr-FR" sz="2800" dirty="0"/>
          </a:p>
        </p:txBody>
      </p:sp>
    </p:spTree>
    <p:extLst>
      <p:ext uri="{BB962C8B-B14F-4D97-AF65-F5344CB8AC3E}">
        <p14:creationId xmlns:p14="http://schemas.microsoft.com/office/powerpoint/2010/main" val="83129205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93101" y="1008993"/>
            <a:ext cx="8596668" cy="4934607"/>
          </a:xfrm>
        </p:spPr>
        <p:txBody>
          <a:bodyPr>
            <a:normAutofit/>
          </a:bodyPr>
          <a:lstStyle/>
          <a:p>
            <a:pPr algn="ctr"/>
            <a:r>
              <a:rPr lang="en-US" sz="3600" dirty="0">
                <a:solidFill>
                  <a:srgbClr val="7030A0"/>
                </a:solidFill>
              </a:rPr>
              <a:t>Purple means French</a:t>
            </a:r>
            <a:br>
              <a:rPr lang="en-US" sz="3600" dirty="0">
                <a:solidFill>
                  <a:srgbClr val="7030A0"/>
                </a:solidFill>
              </a:rPr>
            </a:br>
            <a:r>
              <a:rPr lang="en-US" sz="3600" dirty="0">
                <a:solidFill>
                  <a:srgbClr val="92D050"/>
                </a:solidFill>
              </a:rPr>
              <a:t>Green means how to pronounce the sentence</a:t>
            </a:r>
            <a:br>
              <a:rPr lang="en-US" sz="3600" dirty="0">
                <a:solidFill>
                  <a:srgbClr val="92D050"/>
                </a:solidFill>
              </a:rPr>
            </a:br>
            <a:r>
              <a:rPr lang="en-US" sz="3600" dirty="0">
                <a:solidFill>
                  <a:schemeClr val="tx1"/>
                </a:solidFill>
              </a:rPr>
              <a:t>Black means what the sentence means in English</a:t>
            </a:r>
            <a:br>
              <a:rPr lang="en-US" sz="3600" dirty="0">
                <a:solidFill>
                  <a:schemeClr val="tx1"/>
                </a:solidFill>
              </a:rPr>
            </a:br>
            <a:endParaRPr lang="en-US" sz="3600" dirty="0">
              <a:solidFill>
                <a:schemeClr val="tx1"/>
              </a:solidFill>
            </a:endParaRPr>
          </a:p>
        </p:txBody>
      </p:sp>
    </p:spTree>
    <p:extLst>
      <p:ext uri="{BB962C8B-B14F-4D97-AF65-F5344CB8AC3E}">
        <p14:creationId xmlns:p14="http://schemas.microsoft.com/office/powerpoint/2010/main" val="1779911111"/>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Weather: Le temps</a:t>
            </a:r>
            <a:endParaRPr lang="en-US" dirty="0"/>
          </a:p>
        </p:txBody>
      </p:sp>
      <p:sp>
        <p:nvSpPr>
          <p:cNvPr id="3" name="Content Placeholder 2"/>
          <p:cNvSpPr>
            <a:spLocks noGrp="1"/>
          </p:cNvSpPr>
          <p:nvPr>
            <p:ph sz="half" idx="1"/>
          </p:nvPr>
        </p:nvSpPr>
        <p:spPr>
          <a:xfrm>
            <a:off x="5696143" y="1464399"/>
            <a:ext cx="4184035" cy="5133828"/>
          </a:xfrm>
        </p:spPr>
        <p:txBody>
          <a:bodyPr>
            <a:normAutofit fontScale="92500" lnSpcReduction="20000"/>
          </a:bodyPr>
          <a:lstStyle/>
          <a:p>
            <a:r>
              <a:rPr lang="en-US" sz="2800" dirty="0" smtClean="0">
                <a:solidFill>
                  <a:srgbClr val="7030A0"/>
                </a:solidFill>
              </a:rPr>
              <a:t>Il… </a:t>
            </a:r>
            <a:r>
              <a:rPr lang="en-US" sz="2800" dirty="0" smtClean="0"/>
              <a:t>: It is… (</a:t>
            </a:r>
            <a:r>
              <a:rPr lang="en-US" sz="2800" dirty="0" smtClean="0">
                <a:solidFill>
                  <a:srgbClr val="00B050"/>
                </a:solidFill>
              </a:rPr>
              <a:t>Eel…</a:t>
            </a:r>
            <a:r>
              <a:rPr lang="en-US" sz="2800" dirty="0" smtClean="0"/>
              <a:t>)</a:t>
            </a:r>
          </a:p>
          <a:p>
            <a:pPr lvl="1"/>
            <a:r>
              <a:rPr lang="en-US" sz="2400" dirty="0" err="1" smtClean="0">
                <a:solidFill>
                  <a:srgbClr val="7030A0"/>
                </a:solidFill>
              </a:rPr>
              <a:t>Pleuve</a:t>
            </a:r>
            <a:r>
              <a:rPr lang="en-US" sz="2400" dirty="0" smtClean="0"/>
              <a:t>: raining (</a:t>
            </a:r>
            <a:r>
              <a:rPr lang="en-US" sz="2400" dirty="0" err="1" smtClean="0">
                <a:solidFill>
                  <a:srgbClr val="00B050"/>
                </a:solidFill>
              </a:rPr>
              <a:t>ploov</a:t>
            </a:r>
            <a:r>
              <a:rPr lang="en-US" sz="2400" dirty="0" smtClean="0"/>
              <a:t>)</a:t>
            </a:r>
          </a:p>
          <a:p>
            <a:pPr lvl="1"/>
            <a:r>
              <a:rPr lang="en-US" sz="2400" dirty="0" err="1" smtClean="0">
                <a:solidFill>
                  <a:srgbClr val="7030A0"/>
                </a:solidFill>
              </a:rPr>
              <a:t>Neige</a:t>
            </a:r>
            <a:r>
              <a:rPr lang="en-US" sz="2400" dirty="0" smtClean="0"/>
              <a:t>: snowing </a:t>
            </a:r>
          </a:p>
          <a:p>
            <a:pPr marL="457200" lvl="1" indent="0">
              <a:buNone/>
            </a:pPr>
            <a:r>
              <a:rPr lang="en-US" sz="2400" dirty="0"/>
              <a:t>	</a:t>
            </a:r>
            <a:r>
              <a:rPr lang="en-US" sz="2400" dirty="0" smtClean="0"/>
              <a:t>(</a:t>
            </a:r>
            <a:r>
              <a:rPr lang="en-US" sz="2400" dirty="0" smtClean="0">
                <a:solidFill>
                  <a:srgbClr val="00B050"/>
                </a:solidFill>
              </a:rPr>
              <a:t>nee-</a:t>
            </a:r>
            <a:r>
              <a:rPr lang="en-US" sz="2400" dirty="0" err="1" smtClean="0">
                <a:solidFill>
                  <a:srgbClr val="00B050"/>
                </a:solidFill>
              </a:rPr>
              <a:t>ej</a:t>
            </a:r>
            <a:r>
              <a:rPr lang="en-US" sz="2400" dirty="0" smtClean="0"/>
              <a:t>)</a:t>
            </a:r>
          </a:p>
          <a:p>
            <a:endParaRPr lang="en-US" sz="2800" dirty="0" smtClean="0"/>
          </a:p>
          <a:p>
            <a:r>
              <a:rPr lang="en-US" sz="2800" dirty="0" err="1" smtClean="0">
                <a:solidFill>
                  <a:srgbClr val="7030A0"/>
                </a:solidFill>
              </a:rPr>
              <a:t>Maintentant</a:t>
            </a:r>
            <a:r>
              <a:rPr lang="en-US" sz="2800" dirty="0" smtClean="0">
                <a:solidFill>
                  <a:srgbClr val="7030A0"/>
                </a:solidFill>
              </a:rPr>
              <a:t>, </a:t>
            </a:r>
            <a:r>
              <a:rPr lang="en-US" sz="2800" dirty="0" err="1" smtClean="0">
                <a:solidFill>
                  <a:srgbClr val="7030A0"/>
                </a:solidFill>
              </a:rPr>
              <a:t>il</a:t>
            </a:r>
            <a:r>
              <a:rPr lang="en-US" sz="2800" dirty="0" smtClean="0">
                <a:solidFill>
                  <a:srgbClr val="7030A0"/>
                </a:solidFill>
              </a:rPr>
              <a:t>.../</a:t>
            </a:r>
            <a:r>
              <a:rPr lang="en-US" sz="2800" dirty="0" err="1" smtClean="0">
                <a:solidFill>
                  <a:srgbClr val="7030A0"/>
                </a:solidFill>
              </a:rPr>
              <a:t>il</a:t>
            </a:r>
            <a:r>
              <a:rPr lang="en-US" sz="2800" dirty="0" smtClean="0">
                <a:solidFill>
                  <a:srgbClr val="7030A0"/>
                </a:solidFill>
              </a:rPr>
              <a:t> fait… </a:t>
            </a:r>
            <a:r>
              <a:rPr lang="en-US" sz="2800" dirty="0" smtClean="0"/>
              <a:t>: Today, it is…. (</a:t>
            </a:r>
            <a:r>
              <a:rPr lang="en-US" sz="2800" dirty="0" smtClean="0">
                <a:solidFill>
                  <a:srgbClr val="00B050"/>
                </a:solidFill>
              </a:rPr>
              <a:t>Man-</a:t>
            </a:r>
            <a:r>
              <a:rPr lang="en-US" sz="2800" dirty="0" err="1" smtClean="0">
                <a:solidFill>
                  <a:srgbClr val="00B050"/>
                </a:solidFill>
              </a:rPr>
              <a:t>tuh</a:t>
            </a:r>
            <a:r>
              <a:rPr lang="en-US" sz="2800" dirty="0" smtClean="0">
                <a:solidFill>
                  <a:srgbClr val="00B050"/>
                </a:solidFill>
              </a:rPr>
              <a:t>-nah, eel…/eel fay…</a:t>
            </a:r>
            <a:r>
              <a:rPr lang="en-US" sz="2800" dirty="0" smtClean="0"/>
              <a:t>)</a:t>
            </a:r>
          </a:p>
          <a:p>
            <a:endParaRPr lang="en-US" sz="2800" dirty="0"/>
          </a:p>
          <a:p>
            <a:r>
              <a:rPr lang="en-US" sz="2800" dirty="0" smtClean="0">
                <a:solidFill>
                  <a:srgbClr val="7030A0"/>
                </a:solidFill>
              </a:rPr>
              <a:t>Mardi, </a:t>
            </a:r>
            <a:r>
              <a:rPr lang="en-US" sz="2800" dirty="0" err="1" smtClean="0">
                <a:solidFill>
                  <a:srgbClr val="7030A0"/>
                </a:solidFill>
              </a:rPr>
              <a:t>il</a:t>
            </a:r>
            <a:r>
              <a:rPr lang="en-US" sz="2800" dirty="0" smtClean="0">
                <a:solidFill>
                  <a:srgbClr val="7030A0"/>
                </a:solidFill>
              </a:rPr>
              <a:t> </a:t>
            </a:r>
            <a:r>
              <a:rPr lang="en-US" sz="2800" dirty="0" err="1" smtClean="0">
                <a:solidFill>
                  <a:srgbClr val="7030A0"/>
                </a:solidFill>
              </a:rPr>
              <a:t>faisait</a:t>
            </a:r>
            <a:r>
              <a:rPr lang="en-US" sz="2800" dirty="0" smtClean="0">
                <a:solidFill>
                  <a:srgbClr val="7030A0"/>
                </a:solidFill>
              </a:rPr>
              <a:t>… </a:t>
            </a:r>
            <a:r>
              <a:rPr lang="en-US" sz="2800" dirty="0" smtClean="0"/>
              <a:t>Tuesday, it was (</a:t>
            </a:r>
            <a:r>
              <a:rPr lang="en-US" sz="2800" dirty="0" smtClean="0">
                <a:solidFill>
                  <a:srgbClr val="00B050"/>
                </a:solidFill>
              </a:rPr>
              <a:t>Mar-</a:t>
            </a:r>
            <a:r>
              <a:rPr lang="en-US" sz="2800" dirty="0" err="1" smtClean="0">
                <a:solidFill>
                  <a:srgbClr val="00B050"/>
                </a:solidFill>
              </a:rPr>
              <a:t>dee</a:t>
            </a:r>
            <a:r>
              <a:rPr lang="en-US" sz="2800" dirty="0" smtClean="0">
                <a:solidFill>
                  <a:srgbClr val="00B050"/>
                </a:solidFill>
              </a:rPr>
              <a:t>, eel fay-</a:t>
            </a:r>
            <a:r>
              <a:rPr lang="en-US" sz="2800" dirty="0" err="1" smtClean="0">
                <a:solidFill>
                  <a:srgbClr val="00B050"/>
                </a:solidFill>
              </a:rPr>
              <a:t>zay</a:t>
            </a:r>
            <a:r>
              <a:rPr lang="en-US" sz="2800" dirty="0" smtClean="0"/>
              <a:t>)</a:t>
            </a:r>
            <a:endParaRPr lang="en-US" sz="2800" dirty="0"/>
          </a:p>
        </p:txBody>
      </p:sp>
      <p:sp>
        <p:nvSpPr>
          <p:cNvPr id="4" name="Content Placeholder 3"/>
          <p:cNvSpPr>
            <a:spLocks noGrp="1"/>
          </p:cNvSpPr>
          <p:nvPr>
            <p:ph sz="half" idx="2"/>
          </p:nvPr>
        </p:nvSpPr>
        <p:spPr>
          <a:xfrm>
            <a:off x="791634" y="1464398"/>
            <a:ext cx="4184034" cy="5133829"/>
          </a:xfrm>
        </p:spPr>
        <p:txBody>
          <a:bodyPr>
            <a:noAutofit/>
          </a:bodyPr>
          <a:lstStyle/>
          <a:p>
            <a:r>
              <a:rPr lang="en-US" sz="2000" dirty="0">
                <a:solidFill>
                  <a:srgbClr val="7030A0"/>
                </a:solidFill>
              </a:rPr>
              <a:t>Il fait… </a:t>
            </a:r>
            <a:r>
              <a:rPr lang="en-US" sz="2000" dirty="0"/>
              <a:t>: It is… (</a:t>
            </a:r>
            <a:r>
              <a:rPr lang="en-US" sz="2000" dirty="0">
                <a:solidFill>
                  <a:srgbClr val="00B050"/>
                </a:solidFill>
              </a:rPr>
              <a:t>Eel fay…</a:t>
            </a:r>
            <a:r>
              <a:rPr lang="en-US" sz="2000" dirty="0"/>
              <a:t>)</a:t>
            </a:r>
          </a:p>
          <a:p>
            <a:pPr lvl="1"/>
            <a:r>
              <a:rPr lang="en-US" sz="2000" dirty="0" err="1">
                <a:solidFill>
                  <a:srgbClr val="7030A0"/>
                </a:solidFill>
              </a:rPr>
              <a:t>Froid</a:t>
            </a:r>
            <a:r>
              <a:rPr lang="en-US" sz="2000" dirty="0"/>
              <a:t>: cold (</a:t>
            </a:r>
            <a:r>
              <a:rPr lang="en-US" sz="2000" dirty="0" err="1">
                <a:solidFill>
                  <a:srgbClr val="00B050"/>
                </a:solidFill>
              </a:rPr>
              <a:t>fwah</a:t>
            </a:r>
            <a:r>
              <a:rPr lang="en-US" sz="2000" dirty="0"/>
              <a:t>)</a:t>
            </a:r>
          </a:p>
          <a:p>
            <a:pPr lvl="1"/>
            <a:r>
              <a:rPr lang="en-US" sz="2000" dirty="0" err="1">
                <a:solidFill>
                  <a:srgbClr val="7030A0"/>
                </a:solidFill>
              </a:rPr>
              <a:t>Chaud</a:t>
            </a:r>
            <a:r>
              <a:rPr lang="en-US" sz="2000" dirty="0"/>
              <a:t>: hot (</a:t>
            </a:r>
            <a:r>
              <a:rPr lang="en-US" sz="2000" dirty="0">
                <a:solidFill>
                  <a:srgbClr val="00B050"/>
                </a:solidFill>
              </a:rPr>
              <a:t>show</a:t>
            </a:r>
            <a:r>
              <a:rPr lang="en-US" sz="2000" dirty="0"/>
              <a:t>)</a:t>
            </a:r>
          </a:p>
          <a:p>
            <a:pPr lvl="1"/>
            <a:r>
              <a:rPr lang="en-US" sz="2000" dirty="0">
                <a:solidFill>
                  <a:srgbClr val="7030A0"/>
                </a:solidFill>
              </a:rPr>
              <a:t>Beau</a:t>
            </a:r>
            <a:r>
              <a:rPr lang="en-US" sz="2000" dirty="0"/>
              <a:t>: nice out (</a:t>
            </a:r>
            <a:r>
              <a:rPr lang="en-US" sz="2000" dirty="0" err="1">
                <a:solidFill>
                  <a:srgbClr val="00B050"/>
                </a:solidFill>
              </a:rPr>
              <a:t>boe</a:t>
            </a:r>
            <a:r>
              <a:rPr lang="en-US" sz="2000" dirty="0"/>
              <a:t>)</a:t>
            </a:r>
          </a:p>
          <a:p>
            <a:pPr lvl="1"/>
            <a:r>
              <a:rPr lang="en-US" sz="2000" dirty="0" err="1">
                <a:solidFill>
                  <a:srgbClr val="7030A0"/>
                </a:solidFill>
              </a:rPr>
              <a:t>Mauvais</a:t>
            </a:r>
            <a:r>
              <a:rPr lang="en-US" sz="2000" dirty="0"/>
              <a:t>: bad outside (</a:t>
            </a:r>
            <a:r>
              <a:rPr lang="en-US" sz="2000" dirty="0">
                <a:solidFill>
                  <a:srgbClr val="00B050"/>
                </a:solidFill>
              </a:rPr>
              <a:t>mow-</a:t>
            </a:r>
            <a:r>
              <a:rPr lang="en-US" sz="2000" dirty="0" err="1">
                <a:solidFill>
                  <a:srgbClr val="00B050"/>
                </a:solidFill>
              </a:rPr>
              <a:t>veh</a:t>
            </a:r>
            <a:r>
              <a:rPr lang="en-US" sz="2000" dirty="0"/>
              <a:t>)</a:t>
            </a:r>
          </a:p>
          <a:p>
            <a:pPr lvl="1"/>
            <a:r>
              <a:rPr lang="en-US" sz="2000" dirty="0" err="1" smtClean="0">
                <a:solidFill>
                  <a:srgbClr val="7030A0"/>
                </a:solidFill>
              </a:rPr>
              <a:t>Humide</a:t>
            </a:r>
            <a:r>
              <a:rPr lang="en-US" sz="2000" dirty="0" smtClean="0"/>
              <a:t>: humid </a:t>
            </a:r>
          </a:p>
          <a:p>
            <a:pPr marL="457200" lvl="1" indent="0">
              <a:buNone/>
            </a:pPr>
            <a:r>
              <a:rPr lang="en-US" sz="2000" dirty="0"/>
              <a:t>	</a:t>
            </a:r>
            <a:r>
              <a:rPr lang="en-US" sz="2000" dirty="0" smtClean="0"/>
              <a:t>(</a:t>
            </a:r>
            <a:r>
              <a:rPr lang="en-US" sz="2000" dirty="0" err="1" smtClean="0">
                <a:solidFill>
                  <a:srgbClr val="00B050"/>
                </a:solidFill>
              </a:rPr>
              <a:t>oo</a:t>
            </a:r>
            <a:r>
              <a:rPr lang="en-US" sz="2000" dirty="0" err="1">
                <a:solidFill>
                  <a:srgbClr val="00B050"/>
                </a:solidFill>
              </a:rPr>
              <a:t>-</a:t>
            </a:r>
            <a:r>
              <a:rPr lang="en-US" sz="2000" dirty="0" err="1" smtClean="0">
                <a:solidFill>
                  <a:srgbClr val="00B050"/>
                </a:solidFill>
              </a:rPr>
              <a:t>meed</a:t>
            </a:r>
            <a:r>
              <a:rPr lang="en-US" sz="2000" dirty="0" smtClean="0"/>
              <a:t>)</a:t>
            </a:r>
          </a:p>
          <a:p>
            <a:pPr lvl="1"/>
            <a:r>
              <a:rPr lang="en-US" sz="2000" dirty="0" smtClean="0">
                <a:solidFill>
                  <a:srgbClr val="7030A0"/>
                </a:solidFill>
              </a:rPr>
              <a:t>Du </a:t>
            </a:r>
            <a:r>
              <a:rPr lang="en-US" sz="2000" dirty="0">
                <a:solidFill>
                  <a:srgbClr val="7030A0"/>
                </a:solidFill>
              </a:rPr>
              <a:t>vent</a:t>
            </a:r>
            <a:r>
              <a:rPr lang="en-US" sz="2000" dirty="0"/>
              <a:t>: windy </a:t>
            </a:r>
            <a:endParaRPr lang="en-US" sz="2000" dirty="0" smtClean="0"/>
          </a:p>
          <a:p>
            <a:pPr marL="457200" lvl="1" indent="0">
              <a:buNone/>
            </a:pPr>
            <a:r>
              <a:rPr lang="en-US" sz="2000" dirty="0"/>
              <a:t>	</a:t>
            </a:r>
            <a:r>
              <a:rPr lang="en-US" sz="2000" dirty="0" smtClean="0"/>
              <a:t>(</a:t>
            </a:r>
            <a:r>
              <a:rPr lang="en-US" sz="2000" dirty="0">
                <a:solidFill>
                  <a:srgbClr val="00B050"/>
                </a:solidFill>
              </a:rPr>
              <a:t>dew </a:t>
            </a:r>
            <a:r>
              <a:rPr lang="en-US" sz="2000" dirty="0" err="1">
                <a:solidFill>
                  <a:srgbClr val="00B050"/>
                </a:solidFill>
              </a:rPr>
              <a:t>vahn</a:t>
            </a:r>
            <a:r>
              <a:rPr lang="en-US" sz="2000" dirty="0"/>
              <a:t>)</a:t>
            </a:r>
          </a:p>
          <a:p>
            <a:pPr lvl="1"/>
            <a:r>
              <a:rPr lang="en-US" sz="2000" dirty="0">
                <a:solidFill>
                  <a:srgbClr val="7030A0"/>
                </a:solidFill>
              </a:rPr>
              <a:t>Du </a:t>
            </a:r>
            <a:r>
              <a:rPr lang="en-US" sz="2000" dirty="0" err="1">
                <a:solidFill>
                  <a:srgbClr val="7030A0"/>
                </a:solidFill>
              </a:rPr>
              <a:t>soleil</a:t>
            </a:r>
            <a:r>
              <a:rPr lang="en-US" sz="2000" dirty="0"/>
              <a:t>: sunny </a:t>
            </a:r>
            <a:endParaRPr lang="en-US" sz="2000" dirty="0" smtClean="0"/>
          </a:p>
          <a:p>
            <a:pPr marL="457200" lvl="1" indent="0">
              <a:buNone/>
            </a:pPr>
            <a:r>
              <a:rPr lang="en-US" sz="2000" dirty="0"/>
              <a:t>	</a:t>
            </a:r>
            <a:r>
              <a:rPr lang="en-US" sz="2000" dirty="0" smtClean="0"/>
              <a:t>(</a:t>
            </a:r>
            <a:r>
              <a:rPr lang="en-US" sz="2000" dirty="0">
                <a:solidFill>
                  <a:srgbClr val="00B050"/>
                </a:solidFill>
              </a:rPr>
              <a:t>dew </a:t>
            </a:r>
            <a:r>
              <a:rPr lang="en-US" sz="2000" dirty="0" err="1">
                <a:solidFill>
                  <a:srgbClr val="00B050"/>
                </a:solidFill>
              </a:rPr>
              <a:t>solay</a:t>
            </a:r>
            <a:r>
              <a:rPr lang="en-US" sz="2000" dirty="0" smtClean="0"/>
              <a:t>)</a:t>
            </a:r>
            <a:endParaRPr lang="en-US" sz="2000" dirty="0"/>
          </a:p>
        </p:txBody>
      </p:sp>
    </p:spTree>
    <p:extLst>
      <p:ext uri="{BB962C8B-B14F-4D97-AF65-F5344CB8AC3E}">
        <p14:creationId xmlns:p14="http://schemas.microsoft.com/office/powerpoint/2010/main" val="841227640"/>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fr-FR" dirty="0" smtClean="0"/>
              <a:t>Les activités d’été: </a:t>
            </a:r>
            <a:r>
              <a:rPr lang="fr-FR" dirty="0" err="1" smtClean="0"/>
              <a:t>Summer</a:t>
            </a:r>
            <a:r>
              <a:rPr lang="fr-FR" dirty="0" smtClean="0"/>
              <a:t> </a:t>
            </a:r>
            <a:r>
              <a:rPr lang="fr-FR" dirty="0" err="1" smtClean="0"/>
              <a:t>activities</a:t>
            </a:r>
            <a:endParaRPr lang="fr-FR" dirty="0"/>
          </a:p>
        </p:txBody>
      </p:sp>
      <p:sp>
        <p:nvSpPr>
          <p:cNvPr id="3" name="Content Placeholder 2"/>
          <p:cNvSpPr>
            <a:spLocks noGrp="1"/>
          </p:cNvSpPr>
          <p:nvPr>
            <p:ph sz="half" idx="1"/>
          </p:nvPr>
        </p:nvSpPr>
        <p:spPr>
          <a:xfrm>
            <a:off x="677334" y="1279671"/>
            <a:ext cx="4184035" cy="3240374"/>
          </a:xfrm>
        </p:spPr>
        <p:txBody>
          <a:bodyPr/>
          <a:lstStyle/>
          <a:p>
            <a:r>
              <a:rPr lang="fr-FR" dirty="0" smtClean="0">
                <a:solidFill>
                  <a:srgbClr val="7030A0"/>
                </a:solidFill>
              </a:rPr>
              <a:t>En été, je ferai… </a:t>
            </a:r>
            <a:r>
              <a:rPr lang="fr-FR" dirty="0" smtClean="0"/>
              <a:t>(</a:t>
            </a:r>
            <a:r>
              <a:rPr lang="fr-FR" dirty="0" err="1" smtClean="0">
                <a:solidFill>
                  <a:srgbClr val="33CC33"/>
                </a:solidFill>
              </a:rPr>
              <a:t>Ahn</a:t>
            </a:r>
            <a:r>
              <a:rPr lang="fr-FR" dirty="0" smtClean="0">
                <a:solidFill>
                  <a:srgbClr val="33CC33"/>
                </a:solidFill>
              </a:rPr>
              <a:t> ay-</a:t>
            </a:r>
            <a:r>
              <a:rPr lang="fr-FR" dirty="0" err="1" smtClean="0">
                <a:solidFill>
                  <a:srgbClr val="33CC33"/>
                </a:solidFill>
              </a:rPr>
              <a:t>tay</a:t>
            </a:r>
            <a:r>
              <a:rPr lang="fr-FR" dirty="0" smtClean="0">
                <a:solidFill>
                  <a:srgbClr val="33CC33"/>
                </a:solidFill>
              </a:rPr>
              <a:t>, </a:t>
            </a:r>
            <a:r>
              <a:rPr lang="fr-FR" dirty="0" err="1" smtClean="0">
                <a:solidFill>
                  <a:srgbClr val="33CC33"/>
                </a:solidFill>
              </a:rPr>
              <a:t>juh</a:t>
            </a:r>
            <a:r>
              <a:rPr lang="fr-FR" dirty="0" smtClean="0">
                <a:solidFill>
                  <a:srgbClr val="33CC33"/>
                </a:solidFill>
              </a:rPr>
              <a:t> </a:t>
            </a:r>
            <a:r>
              <a:rPr lang="fr-FR" dirty="0" err="1" smtClean="0">
                <a:solidFill>
                  <a:srgbClr val="33CC33"/>
                </a:solidFill>
              </a:rPr>
              <a:t>fairay</a:t>
            </a:r>
            <a:r>
              <a:rPr lang="fr-FR" dirty="0" smtClean="0">
                <a:solidFill>
                  <a:srgbClr val="33CC33"/>
                </a:solidFill>
              </a:rPr>
              <a:t>…</a:t>
            </a:r>
            <a:r>
              <a:rPr lang="fr-FR" dirty="0" smtClean="0"/>
              <a:t>): In the </a:t>
            </a:r>
            <a:r>
              <a:rPr lang="fr-FR" dirty="0" err="1" smtClean="0"/>
              <a:t>summer</a:t>
            </a:r>
            <a:r>
              <a:rPr lang="fr-FR" dirty="0" smtClean="0"/>
              <a:t>, I </a:t>
            </a:r>
            <a:r>
              <a:rPr lang="fr-FR" dirty="0" err="1" smtClean="0"/>
              <a:t>will</a:t>
            </a:r>
            <a:r>
              <a:rPr lang="fr-FR" dirty="0" smtClean="0"/>
              <a:t>… </a:t>
            </a:r>
          </a:p>
          <a:p>
            <a:pPr lvl="1"/>
            <a:r>
              <a:rPr lang="fr-FR" dirty="0" smtClean="0">
                <a:solidFill>
                  <a:srgbClr val="7030A0"/>
                </a:solidFill>
              </a:rPr>
              <a:t>Du cyclisme </a:t>
            </a:r>
            <a:r>
              <a:rPr lang="fr-FR" dirty="0" smtClean="0"/>
              <a:t>(</a:t>
            </a:r>
            <a:r>
              <a:rPr lang="fr-FR" dirty="0" err="1" smtClean="0">
                <a:solidFill>
                  <a:srgbClr val="33CC33"/>
                </a:solidFill>
              </a:rPr>
              <a:t>dew</a:t>
            </a:r>
            <a:r>
              <a:rPr lang="fr-FR" dirty="0" smtClean="0">
                <a:solidFill>
                  <a:srgbClr val="33CC33"/>
                </a:solidFill>
              </a:rPr>
              <a:t> </a:t>
            </a:r>
            <a:r>
              <a:rPr lang="fr-FR" dirty="0" err="1" smtClean="0">
                <a:solidFill>
                  <a:srgbClr val="33CC33"/>
                </a:solidFill>
              </a:rPr>
              <a:t>see-kleesme</a:t>
            </a:r>
            <a:r>
              <a:rPr lang="fr-FR" dirty="0" smtClean="0"/>
              <a:t>): </a:t>
            </a:r>
            <a:r>
              <a:rPr lang="fr-FR" dirty="0" err="1" smtClean="0"/>
              <a:t>biking</a:t>
            </a:r>
            <a:endParaRPr lang="fr-FR" dirty="0" smtClean="0"/>
          </a:p>
          <a:p>
            <a:pPr lvl="1"/>
            <a:r>
              <a:rPr lang="fr-FR" dirty="0" smtClean="0">
                <a:solidFill>
                  <a:srgbClr val="7030A0"/>
                </a:solidFill>
              </a:rPr>
              <a:t>Du randonnée </a:t>
            </a:r>
            <a:r>
              <a:rPr lang="fr-FR" dirty="0" smtClean="0"/>
              <a:t>(</a:t>
            </a:r>
            <a:r>
              <a:rPr lang="fr-FR" dirty="0" err="1" smtClean="0">
                <a:solidFill>
                  <a:srgbClr val="33CC33"/>
                </a:solidFill>
              </a:rPr>
              <a:t>dew</a:t>
            </a:r>
            <a:r>
              <a:rPr lang="fr-FR" dirty="0" smtClean="0">
                <a:solidFill>
                  <a:srgbClr val="33CC33"/>
                </a:solidFill>
              </a:rPr>
              <a:t> </a:t>
            </a:r>
            <a:r>
              <a:rPr lang="fr-FR" dirty="0" err="1" smtClean="0">
                <a:solidFill>
                  <a:srgbClr val="33CC33"/>
                </a:solidFill>
              </a:rPr>
              <a:t>ron-dahn-ahy</a:t>
            </a:r>
            <a:r>
              <a:rPr lang="fr-FR" dirty="0" smtClean="0"/>
              <a:t>): </a:t>
            </a:r>
            <a:r>
              <a:rPr lang="fr-FR" dirty="0" err="1" smtClean="0"/>
              <a:t>hiking</a:t>
            </a:r>
            <a:r>
              <a:rPr lang="fr-FR" dirty="0" smtClean="0"/>
              <a:t> </a:t>
            </a:r>
          </a:p>
          <a:p>
            <a:pPr lvl="1"/>
            <a:r>
              <a:rPr lang="fr-FR" dirty="0" smtClean="0">
                <a:solidFill>
                  <a:srgbClr val="7030A0"/>
                </a:solidFill>
              </a:rPr>
              <a:t>Du jogging </a:t>
            </a:r>
            <a:r>
              <a:rPr lang="fr-FR" dirty="0" smtClean="0"/>
              <a:t>(</a:t>
            </a:r>
            <a:r>
              <a:rPr lang="fr-FR" dirty="0" err="1" smtClean="0">
                <a:solidFill>
                  <a:srgbClr val="33CC33"/>
                </a:solidFill>
              </a:rPr>
              <a:t>dew</a:t>
            </a:r>
            <a:r>
              <a:rPr lang="fr-FR" dirty="0" smtClean="0">
                <a:solidFill>
                  <a:srgbClr val="33CC33"/>
                </a:solidFill>
              </a:rPr>
              <a:t> </a:t>
            </a:r>
            <a:r>
              <a:rPr lang="fr-FR" dirty="0" err="1" smtClean="0">
                <a:solidFill>
                  <a:srgbClr val="33CC33"/>
                </a:solidFill>
              </a:rPr>
              <a:t>jah-ging</a:t>
            </a:r>
            <a:r>
              <a:rPr lang="fr-FR" dirty="0" smtClean="0"/>
              <a:t>): jogging</a:t>
            </a:r>
          </a:p>
          <a:p>
            <a:pPr lvl="1"/>
            <a:r>
              <a:rPr lang="fr-FR" dirty="0" smtClean="0">
                <a:solidFill>
                  <a:srgbClr val="7030A0"/>
                </a:solidFill>
              </a:rPr>
              <a:t>De la voile </a:t>
            </a:r>
            <a:r>
              <a:rPr lang="fr-FR" dirty="0" smtClean="0"/>
              <a:t>(</a:t>
            </a:r>
            <a:r>
              <a:rPr lang="fr-FR" dirty="0" err="1" smtClean="0">
                <a:solidFill>
                  <a:srgbClr val="33CC33"/>
                </a:solidFill>
              </a:rPr>
              <a:t>duh</a:t>
            </a:r>
            <a:r>
              <a:rPr lang="fr-FR" dirty="0" smtClean="0">
                <a:solidFill>
                  <a:srgbClr val="33CC33"/>
                </a:solidFill>
              </a:rPr>
              <a:t> la </a:t>
            </a:r>
            <a:r>
              <a:rPr lang="fr-FR" dirty="0" err="1" smtClean="0">
                <a:solidFill>
                  <a:srgbClr val="33CC33"/>
                </a:solidFill>
              </a:rPr>
              <a:t>vwoile</a:t>
            </a:r>
            <a:r>
              <a:rPr lang="fr-FR" dirty="0" smtClean="0"/>
              <a:t>): </a:t>
            </a:r>
            <a:r>
              <a:rPr lang="fr-FR" dirty="0" err="1" smtClean="0"/>
              <a:t>sailing</a:t>
            </a:r>
            <a:endParaRPr lang="fr-FR" dirty="0" smtClean="0"/>
          </a:p>
          <a:p>
            <a:pPr lvl="1"/>
            <a:r>
              <a:rPr lang="fr-FR" dirty="0" smtClean="0">
                <a:solidFill>
                  <a:srgbClr val="7030A0"/>
                </a:solidFill>
              </a:rPr>
              <a:t>Du camping </a:t>
            </a:r>
            <a:r>
              <a:rPr lang="fr-FR" dirty="0" smtClean="0"/>
              <a:t>(</a:t>
            </a:r>
            <a:r>
              <a:rPr lang="fr-FR" dirty="0" err="1" smtClean="0">
                <a:solidFill>
                  <a:srgbClr val="33CC33"/>
                </a:solidFill>
              </a:rPr>
              <a:t>dew</a:t>
            </a:r>
            <a:r>
              <a:rPr lang="fr-FR" dirty="0" smtClean="0">
                <a:solidFill>
                  <a:srgbClr val="33CC33"/>
                </a:solidFill>
              </a:rPr>
              <a:t> camping</a:t>
            </a:r>
            <a:r>
              <a:rPr lang="fr-FR" dirty="0" smtClean="0"/>
              <a:t>): camping</a:t>
            </a:r>
          </a:p>
          <a:p>
            <a:pPr lvl="1"/>
            <a:endParaRPr lang="fr-FR" dirty="0" smtClean="0"/>
          </a:p>
          <a:p>
            <a:pPr lvl="1"/>
            <a:endParaRPr lang="fr-FR" dirty="0"/>
          </a:p>
        </p:txBody>
      </p:sp>
      <p:sp>
        <p:nvSpPr>
          <p:cNvPr id="4" name="Content Placeholder 3"/>
          <p:cNvSpPr>
            <a:spLocks noGrp="1"/>
          </p:cNvSpPr>
          <p:nvPr>
            <p:ph sz="half" idx="2"/>
          </p:nvPr>
        </p:nvSpPr>
        <p:spPr>
          <a:xfrm>
            <a:off x="5089968" y="1279672"/>
            <a:ext cx="4184034" cy="3240374"/>
          </a:xfrm>
        </p:spPr>
        <p:txBody>
          <a:bodyPr/>
          <a:lstStyle/>
          <a:p>
            <a:r>
              <a:rPr lang="fr-FR" dirty="0" smtClean="0">
                <a:solidFill>
                  <a:srgbClr val="7030A0"/>
                </a:solidFill>
              </a:rPr>
              <a:t>En été, je jouerai… </a:t>
            </a:r>
            <a:r>
              <a:rPr lang="fr-FR" dirty="0" smtClean="0"/>
              <a:t>(</a:t>
            </a:r>
            <a:r>
              <a:rPr lang="fr-FR" dirty="0" err="1" smtClean="0">
                <a:solidFill>
                  <a:srgbClr val="33CC33"/>
                </a:solidFill>
              </a:rPr>
              <a:t>Ahn</a:t>
            </a:r>
            <a:r>
              <a:rPr lang="fr-FR" dirty="0" smtClean="0">
                <a:solidFill>
                  <a:srgbClr val="33CC33"/>
                </a:solidFill>
              </a:rPr>
              <a:t> ay-</a:t>
            </a:r>
            <a:r>
              <a:rPr lang="fr-FR" dirty="0" err="1" smtClean="0">
                <a:solidFill>
                  <a:srgbClr val="33CC33"/>
                </a:solidFill>
              </a:rPr>
              <a:t>tay</a:t>
            </a:r>
            <a:r>
              <a:rPr lang="fr-FR" dirty="0" smtClean="0">
                <a:solidFill>
                  <a:srgbClr val="33CC33"/>
                </a:solidFill>
              </a:rPr>
              <a:t>, </a:t>
            </a:r>
            <a:r>
              <a:rPr lang="fr-FR" dirty="0" err="1" smtClean="0">
                <a:solidFill>
                  <a:srgbClr val="33CC33"/>
                </a:solidFill>
              </a:rPr>
              <a:t>juh</a:t>
            </a:r>
            <a:r>
              <a:rPr lang="fr-FR" dirty="0" smtClean="0">
                <a:solidFill>
                  <a:srgbClr val="33CC33"/>
                </a:solidFill>
              </a:rPr>
              <a:t> </a:t>
            </a:r>
            <a:r>
              <a:rPr lang="fr-FR" dirty="0" err="1" smtClean="0">
                <a:solidFill>
                  <a:srgbClr val="33CC33"/>
                </a:solidFill>
              </a:rPr>
              <a:t>jew</a:t>
            </a:r>
            <a:r>
              <a:rPr lang="fr-FR" dirty="0" smtClean="0">
                <a:solidFill>
                  <a:srgbClr val="33CC33"/>
                </a:solidFill>
              </a:rPr>
              <a:t>-air-ay…</a:t>
            </a:r>
            <a:r>
              <a:rPr lang="fr-FR" dirty="0" smtClean="0"/>
              <a:t>): In the </a:t>
            </a:r>
            <a:r>
              <a:rPr lang="fr-FR" dirty="0" err="1" smtClean="0"/>
              <a:t>summer</a:t>
            </a:r>
            <a:r>
              <a:rPr lang="fr-FR" dirty="0" smtClean="0"/>
              <a:t>, I </a:t>
            </a:r>
            <a:r>
              <a:rPr lang="fr-FR" dirty="0" err="1" smtClean="0"/>
              <a:t>will</a:t>
            </a:r>
            <a:r>
              <a:rPr lang="fr-FR" dirty="0" smtClean="0"/>
              <a:t> </a:t>
            </a:r>
            <a:r>
              <a:rPr lang="fr-FR" dirty="0" err="1" smtClean="0"/>
              <a:t>play</a:t>
            </a:r>
            <a:r>
              <a:rPr lang="fr-FR" dirty="0" smtClean="0"/>
              <a:t>…</a:t>
            </a:r>
          </a:p>
          <a:p>
            <a:pPr lvl="1"/>
            <a:r>
              <a:rPr lang="fr-FR" dirty="0" smtClean="0">
                <a:solidFill>
                  <a:srgbClr val="7030A0"/>
                </a:solidFill>
              </a:rPr>
              <a:t>Le basketball </a:t>
            </a:r>
            <a:r>
              <a:rPr lang="fr-FR" dirty="0" smtClean="0"/>
              <a:t>(</a:t>
            </a:r>
            <a:r>
              <a:rPr lang="fr-FR" dirty="0" err="1" smtClean="0">
                <a:solidFill>
                  <a:srgbClr val="33CC33"/>
                </a:solidFill>
              </a:rPr>
              <a:t>luh</a:t>
            </a:r>
            <a:r>
              <a:rPr lang="fr-FR" dirty="0" smtClean="0">
                <a:solidFill>
                  <a:srgbClr val="33CC33"/>
                </a:solidFill>
              </a:rPr>
              <a:t> basketball</a:t>
            </a:r>
            <a:r>
              <a:rPr lang="fr-FR" dirty="0" smtClean="0"/>
              <a:t>): basketball </a:t>
            </a:r>
          </a:p>
          <a:p>
            <a:pPr lvl="1"/>
            <a:r>
              <a:rPr lang="fr-FR" dirty="0" smtClean="0">
                <a:solidFill>
                  <a:srgbClr val="7030A0"/>
                </a:solidFill>
              </a:rPr>
              <a:t>Le football américain </a:t>
            </a:r>
            <a:r>
              <a:rPr lang="fr-FR" dirty="0" smtClean="0"/>
              <a:t>(</a:t>
            </a:r>
            <a:r>
              <a:rPr lang="fr-FR" dirty="0" err="1" smtClean="0">
                <a:solidFill>
                  <a:srgbClr val="33CC33"/>
                </a:solidFill>
              </a:rPr>
              <a:t>luh</a:t>
            </a:r>
            <a:r>
              <a:rPr lang="fr-FR" dirty="0" smtClean="0">
                <a:solidFill>
                  <a:srgbClr val="33CC33"/>
                </a:solidFill>
              </a:rPr>
              <a:t> </a:t>
            </a:r>
            <a:r>
              <a:rPr lang="fr-FR" dirty="0" err="1" smtClean="0">
                <a:solidFill>
                  <a:srgbClr val="33CC33"/>
                </a:solidFill>
              </a:rPr>
              <a:t>futball</a:t>
            </a:r>
            <a:r>
              <a:rPr lang="fr-FR" dirty="0" smtClean="0">
                <a:solidFill>
                  <a:srgbClr val="33CC33"/>
                </a:solidFill>
              </a:rPr>
              <a:t> </a:t>
            </a:r>
            <a:r>
              <a:rPr lang="fr-FR" dirty="0" err="1" smtClean="0">
                <a:solidFill>
                  <a:srgbClr val="33CC33"/>
                </a:solidFill>
              </a:rPr>
              <a:t>americanne</a:t>
            </a:r>
            <a:r>
              <a:rPr lang="fr-FR" dirty="0" smtClean="0"/>
              <a:t>): football</a:t>
            </a:r>
          </a:p>
          <a:p>
            <a:pPr lvl="1"/>
            <a:r>
              <a:rPr lang="fr-FR" dirty="0" smtClean="0">
                <a:solidFill>
                  <a:srgbClr val="7030A0"/>
                </a:solidFill>
              </a:rPr>
              <a:t>Le foot </a:t>
            </a:r>
            <a:r>
              <a:rPr lang="fr-FR" dirty="0" smtClean="0"/>
              <a:t>(</a:t>
            </a:r>
            <a:r>
              <a:rPr lang="fr-FR" dirty="0" err="1" smtClean="0">
                <a:solidFill>
                  <a:srgbClr val="33CC33"/>
                </a:solidFill>
              </a:rPr>
              <a:t>luh</a:t>
            </a:r>
            <a:r>
              <a:rPr lang="fr-FR" dirty="0" smtClean="0">
                <a:solidFill>
                  <a:srgbClr val="33CC33"/>
                </a:solidFill>
              </a:rPr>
              <a:t> fut</a:t>
            </a:r>
            <a:r>
              <a:rPr lang="fr-FR" dirty="0" smtClean="0"/>
              <a:t>): soccer</a:t>
            </a:r>
          </a:p>
          <a:p>
            <a:pPr lvl="1"/>
            <a:r>
              <a:rPr lang="fr-FR" dirty="0" smtClean="0">
                <a:solidFill>
                  <a:srgbClr val="7030A0"/>
                </a:solidFill>
              </a:rPr>
              <a:t>Le tennis </a:t>
            </a:r>
            <a:r>
              <a:rPr lang="fr-FR" dirty="0" smtClean="0"/>
              <a:t>(</a:t>
            </a:r>
            <a:r>
              <a:rPr lang="fr-FR" dirty="0" err="1" smtClean="0">
                <a:solidFill>
                  <a:srgbClr val="33CC33"/>
                </a:solidFill>
              </a:rPr>
              <a:t>luh</a:t>
            </a:r>
            <a:r>
              <a:rPr lang="fr-FR" dirty="0" smtClean="0">
                <a:solidFill>
                  <a:srgbClr val="33CC33"/>
                </a:solidFill>
              </a:rPr>
              <a:t> </a:t>
            </a:r>
            <a:r>
              <a:rPr lang="fr-FR" dirty="0" err="1" smtClean="0">
                <a:solidFill>
                  <a:srgbClr val="33CC33"/>
                </a:solidFill>
              </a:rPr>
              <a:t>ten-niece</a:t>
            </a:r>
            <a:r>
              <a:rPr lang="fr-FR" dirty="0" smtClean="0"/>
              <a:t>): tennis</a:t>
            </a:r>
            <a:endParaRPr lang="fr-FR" dirty="0"/>
          </a:p>
        </p:txBody>
      </p:sp>
      <p:sp>
        <p:nvSpPr>
          <p:cNvPr id="6" name="TextBox 5"/>
          <p:cNvSpPr txBox="1"/>
          <p:nvPr/>
        </p:nvSpPr>
        <p:spPr>
          <a:xfrm>
            <a:off x="893618" y="4520045"/>
            <a:ext cx="9819409" cy="2092881"/>
          </a:xfrm>
          <a:prstGeom prst="rect">
            <a:avLst/>
          </a:prstGeom>
          <a:noFill/>
        </p:spPr>
        <p:txBody>
          <a:bodyPr wrap="square" rtlCol="0">
            <a:spAutoFit/>
          </a:bodyPr>
          <a:lstStyle/>
          <a:p>
            <a:pPr algn="ctr"/>
            <a:r>
              <a:rPr lang="fr-FR" dirty="0" smtClean="0">
                <a:solidFill>
                  <a:srgbClr val="7030A0"/>
                </a:solidFill>
              </a:rPr>
              <a:t>En été… </a:t>
            </a:r>
            <a:r>
              <a:rPr lang="fr-FR" dirty="0" smtClean="0">
                <a:solidFill>
                  <a:schemeClr val="tx1">
                    <a:lumMod val="75000"/>
                    <a:lumOff val="25000"/>
                  </a:schemeClr>
                </a:solidFill>
              </a:rPr>
              <a:t>(</a:t>
            </a:r>
            <a:r>
              <a:rPr lang="fr-FR" dirty="0" err="1" smtClean="0">
                <a:solidFill>
                  <a:srgbClr val="33CC33"/>
                </a:solidFill>
              </a:rPr>
              <a:t>Ahn</a:t>
            </a:r>
            <a:r>
              <a:rPr lang="fr-FR" dirty="0" smtClean="0">
                <a:solidFill>
                  <a:srgbClr val="33CC33"/>
                </a:solidFill>
              </a:rPr>
              <a:t> ay-</a:t>
            </a:r>
            <a:r>
              <a:rPr lang="fr-FR" dirty="0" err="1" smtClean="0">
                <a:solidFill>
                  <a:srgbClr val="33CC33"/>
                </a:solidFill>
              </a:rPr>
              <a:t>tay</a:t>
            </a:r>
            <a:r>
              <a:rPr lang="fr-FR" dirty="0" smtClean="0">
                <a:solidFill>
                  <a:schemeClr val="tx1">
                    <a:lumMod val="75000"/>
                    <a:lumOff val="25000"/>
                  </a:schemeClr>
                </a:solidFill>
              </a:rPr>
              <a:t>): In the </a:t>
            </a:r>
            <a:r>
              <a:rPr lang="fr-FR" dirty="0" err="1" smtClean="0">
                <a:solidFill>
                  <a:schemeClr val="tx1">
                    <a:lumMod val="75000"/>
                    <a:lumOff val="25000"/>
                  </a:schemeClr>
                </a:solidFill>
              </a:rPr>
              <a:t>summer</a:t>
            </a:r>
            <a:r>
              <a:rPr lang="fr-FR" dirty="0" smtClean="0">
                <a:solidFill>
                  <a:schemeClr val="tx1">
                    <a:lumMod val="75000"/>
                    <a:lumOff val="25000"/>
                  </a:schemeClr>
                </a:solidFill>
              </a:rPr>
              <a:t>… </a:t>
            </a:r>
          </a:p>
          <a:p>
            <a:pPr marL="285750" indent="-285750" algn="ctr">
              <a:buFont typeface="Arial" panose="020B0604020202020204" pitchFamily="34" charset="0"/>
              <a:buChar char="•"/>
            </a:pPr>
            <a:r>
              <a:rPr lang="fr-FR" sz="1600" dirty="0" smtClean="0">
                <a:solidFill>
                  <a:srgbClr val="7030A0"/>
                </a:solidFill>
              </a:rPr>
              <a:t>J’irai à la pêche </a:t>
            </a:r>
            <a:r>
              <a:rPr lang="fr-FR" sz="1600" dirty="0" smtClean="0">
                <a:solidFill>
                  <a:schemeClr val="tx1">
                    <a:lumMod val="75000"/>
                    <a:lumOff val="25000"/>
                  </a:schemeClr>
                </a:solidFill>
              </a:rPr>
              <a:t>(</a:t>
            </a:r>
            <a:r>
              <a:rPr lang="fr-FR" sz="1600" dirty="0" err="1" smtClean="0">
                <a:solidFill>
                  <a:srgbClr val="33CC33"/>
                </a:solidFill>
              </a:rPr>
              <a:t>jeer</a:t>
            </a:r>
            <a:r>
              <a:rPr lang="fr-FR" sz="1600" dirty="0" smtClean="0">
                <a:solidFill>
                  <a:srgbClr val="33CC33"/>
                </a:solidFill>
              </a:rPr>
              <a:t>-ay ah la </a:t>
            </a:r>
            <a:r>
              <a:rPr lang="fr-FR" sz="1600" dirty="0" err="1" smtClean="0">
                <a:solidFill>
                  <a:srgbClr val="33CC33"/>
                </a:solidFill>
              </a:rPr>
              <a:t>peshe</a:t>
            </a:r>
            <a:r>
              <a:rPr lang="fr-FR" sz="1600" dirty="0" smtClean="0">
                <a:solidFill>
                  <a:schemeClr val="tx1">
                    <a:lumMod val="75000"/>
                    <a:lumOff val="25000"/>
                  </a:schemeClr>
                </a:solidFill>
              </a:rPr>
              <a:t>): I </a:t>
            </a:r>
            <a:r>
              <a:rPr lang="fr-FR" sz="1600" dirty="0" err="1" smtClean="0">
                <a:solidFill>
                  <a:schemeClr val="tx1">
                    <a:lumMod val="75000"/>
                    <a:lumOff val="25000"/>
                  </a:schemeClr>
                </a:solidFill>
              </a:rPr>
              <a:t>will</a:t>
            </a:r>
            <a:r>
              <a:rPr lang="fr-FR" sz="1600" dirty="0" smtClean="0">
                <a:solidFill>
                  <a:schemeClr val="tx1">
                    <a:lumMod val="75000"/>
                    <a:lumOff val="25000"/>
                  </a:schemeClr>
                </a:solidFill>
              </a:rPr>
              <a:t> go </a:t>
            </a:r>
            <a:r>
              <a:rPr lang="fr-FR" sz="1600" dirty="0" err="1" smtClean="0">
                <a:solidFill>
                  <a:schemeClr val="tx1">
                    <a:lumMod val="75000"/>
                    <a:lumOff val="25000"/>
                  </a:schemeClr>
                </a:solidFill>
              </a:rPr>
              <a:t>fishing</a:t>
            </a:r>
            <a:endParaRPr lang="fr-FR" sz="1600" dirty="0" smtClean="0">
              <a:solidFill>
                <a:schemeClr val="tx1">
                  <a:lumMod val="75000"/>
                  <a:lumOff val="25000"/>
                </a:schemeClr>
              </a:solidFill>
            </a:endParaRPr>
          </a:p>
          <a:p>
            <a:pPr marL="285750" indent="-285750" algn="ctr">
              <a:buFont typeface="Arial" panose="020B0604020202020204" pitchFamily="34" charset="0"/>
              <a:buChar char="•"/>
            </a:pPr>
            <a:r>
              <a:rPr lang="fr-FR" sz="1600" dirty="0" smtClean="0">
                <a:solidFill>
                  <a:srgbClr val="7030A0"/>
                </a:solidFill>
              </a:rPr>
              <a:t>Je</a:t>
            </a:r>
            <a:r>
              <a:rPr lang="fr-FR" sz="1600" dirty="0" smtClean="0">
                <a:solidFill>
                  <a:schemeClr val="tx1">
                    <a:lumMod val="75000"/>
                    <a:lumOff val="25000"/>
                  </a:schemeClr>
                </a:solidFill>
              </a:rPr>
              <a:t> </a:t>
            </a:r>
            <a:r>
              <a:rPr lang="fr-FR" sz="1600" dirty="0" smtClean="0">
                <a:solidFill>
                  <a:srgbClr val="7030A0"/>
                </a:solidFill>
              </a:rPr>
              <a:t>regarderai des films </a:t>
            </a:r>
            <a:r>
              <a:rPr lang="fr-FR" sz="1600" dirty="0" smtClean="0">
                <a:solidFill>
                  <a:schemeClr val="tx1">
                    <a:lumMod val="75000"/>
                    <a:lumOff val="25000"/>
                  </a:schemeClr>
                </a:solidFill>
              </a:rPr>
              <a:t>(</a:t>
            </a:r>
            <a:r>
              <a:rPr lang="fr-FR" sz="1600" dirty="0" err="1" smtClean="0">
                <a:solidFill>
                  <a:srgbClr val="33CC33"/>
                </a:solidFill>
              </a:rPr>
              <a:t>juh</a:t>
            </a:r>
            <a:r>
              <a:rPr lang="fr-FR" sz="1600" dirty="0" smtClean="0">
                <a:solidFill>
                  <a:srgbClr val="33CC33"/>
                </a:solidFill>
              </a:rPr>
              <a:t> </a:t>
            </a:r>
            <a:r>
              <a:rPr lang="fr-FR" sz="1600" dirty="0" err="1" smtClean="0">
                <a:solidFill>
                  <a:srgbClr val="33CC33"/>
                </a:solidFill>
              </a:rPr>
              <a:t>ruh</a:t>
            </a:r>
            <a:r>
              <a:rPr lang="fr-FR" sz="1600" dirty="0" smtClean="0">
                <a:solidFill>
                  <a:srgbClr val="33CC33"/>
                </a:solidFill>
              </a:rPr>
              <a:t>-</a:t>
            </a:r>
            <a:r>
              <a:rPr lang="fr-FR" sz="1600" dirty="0" err="1" smtClean="0">
                <a:solidFill>
                  <a:srgbClr val="33CC33"/>
                </a:solidFill>
              </a:rPr>
              <a:t>gard</a:t>
            </a:r>
            <a:r>
              <a:rPr lang="fr-FR" sz="1600" dirty="0" smtClean="0">
                <a:solidFill>
                  <a:srgbClr val="33CC33"/>
                </a:solidFill>
              </a:rPr>
              <a:t>-air-ay </a:t>
            </a:r>
            <a:r>
              <a:rPr lang="fr-FR" sz="1600" dirty="0" err="1" smtClean="0">
                <a:solidFill>
                  <a:srgbClr val="33CC33"/>
                </a:solidFill>
              </a:rPr>
              <a:t>day</a:t>
            </a:r>
            <a:r>
              <a:rPr lang="fr-FR" sz="1600" dirty="0" smtClean="0">
                <a:solidFill>
                  <a:srgbClr val="33CC33"/>
                </a:solidFill>
              </a:rPr>
              <a:t> </a:t>
            </a:r>
            <a:r>
              <a:rPr lang="fr-FR" sz="1600" dirty="0" err="1" smtClean="0">
                <a:solidFill>
                  <a:srgbClr val="33CC33"/>
                </a:solidFill>
              </a:rPr>
              <a:t>feelm</a:t>
            </a:r>
            <a:r>
              <a:rPr lang="fr-FR" sz="1600" dirty="0" smtClean="0">
                <a:solidFill>
                  <a:schemeClr val="tx1">
                    <a:lumMod val="75000"/>
                    <a:lumOff val="25000"/>
                  </a:schemeClr>
                </a:solidFill>
              </a:rPr>
              <a:t>): I </a:t>
            </a:r>
            <a:r>
              <a:rPr lang="fr-FR" sz="1600" dirty="0" err="1" smtClean="0">
                <a:solidFill>
                  <a:schemeClr val="tx1">
                    <a:lumMod val="75000"/>
                    <a:lumOff val="25000"/>
                  </a:schemeClr>
                </a:solidFill>
              </a:rPr>
              <a:t>will</a:t>
            </a:r>
            <a:r>
              <a:rPr lang="fr-FR" sz="1600" dirty="0" smtClean="0">
                <a:solidFill>
                  <a:schemeClr val="tx1">
                    <a:lumMod val="75000"/>
                    <a:lumOff val="25000"/>
                  </a:schemeClr>
                </a:solidFill>
              </a:rPr>
              <a:t> </a:t>
            </a:r>
            <a:r>
              <a:rPr lang="fr-FR" sz="1600" dirty="0" err="1" smtClean="0">
                <a:solidFill>
                  <a:schemeClr val="tx1">
                    <a:lumMod val="75000"/>
                    <a:lumOff val="25000"/>
                  </a:schemeClr>
                </a:solidFill>
              </a:rPr>
              <a:t>watch</a:t>
            </a:r>
            <a:r>
              <a:rPr lang="fr-FR" sz="1600" dirty="0" smtClean="0">
                <a:solidFill>
                  <a:schemeClr val="tx1">
                    <a:lumMod val="75000"/>
                    <a:lumOff val="25000"/>
                  </a:schemeClr>
                </a:solidFill>
              </a:rPr>
              <a:t> </a:t>
            </a:r>
            <a:r>
              <a:rPr lang="fr-FR" sz="1600" dirty="0" err="1" smtClean="0">
                <a:solidFill>
                  <a:schemeClr val="tx1">
                    <a:lumMod val="75000"/>
                    <a:lumOff val="25000"/>
                  </a:schemeClr>
                </a:solidFill>
              </a:rPr>
              <a:t>movies</a:t>
            </a:r>
            <a:endParaRPr lang="fr-FR" sz="1600" dirty="0" smtClean="0">
              <a:solidFill>
                <a:schemeClr val="tx1">
                  <a:lumMod val="75000"/>
                  <a:lumOff val="25000"/>
                </a:schemeClr>
              </a:solidFill>
            </a:endParaRPr>
          </a:p>
          <a:p>
            <a:pPr marL="285750" indent="-285750" algn="ctr">
              <a:buFont typeface="Arial" panose="020B0604020202020204" pitchFamily="34" charset="0"/>
              <a:buChar char="•"/>
            </a:pPr>
            <a:r>
              <a:rPr lang="fr-FR" sz="1600" dirty="0" smtClean="0">
                <a:solidFill>
                  <a:srgbClr val="7030A0"/>
                </a:solidFill>
              </a:rPr>
              <a:t>Je nagerai </a:t>
            </a:r>
            <a:r>
              <a:rPr lang="fr-FR" sz="1600" dirty="0" smtClean="0">
                <a:solidFill>
                  <a:schemeClr val="tx1">
                    <a:lumMod val="75000"/>
                    <a:lumOff val="25000"/>
                  </a:schemeClr>
                </a:solidFill>
              </a:rPr>
              <a:t>(</a:t>
            </a:r>
            <a:r>
              <a:rPr lang="fr-FR" sz="1600" dirty="0" err="1" smtClean="0">
                <a:solidFill>
                  <a:srgbClr val="33CC33"/>
                </a:solidFill>
              </a:rPr>
              <a:t>juh</a:t>
            </a:r>
            <a:r>
              <a:rPr lang="fr-FR" sz="1600" dirty="0" smtClean="0">
                <a:solidFill>
                  <a:srgbClr val="33CC33"/>
                </a:solidFill>
              </a:rPr>
              <a:t> </a:t>
            </a:r>
            <a:r>
              <a:rPr lang="fr-FR" sz="1600" dirty="0" err="1" smtClean="0">
                <a:solidFill>
                  <a:srgbClr val="33CC33"/>
                </a:solidFill>
              </a:rPr>
              <a:t>naj</a:t>
            </a:r>
            <a:r>
              <a:rPr lang="fr-FR" sz="1600" dirty="0" smtClean="0">
                <a:solidFill>
                  <a:srgbClr val="33CC33"/>
                </a:solidFill>
              </a:rPr>
              <a:t>-air-ay</a:t>
            </a:r>
            <a:r>
              <a:rPr lang="fr-FR" sz="1600" dirty="0" smtClean="0">
                <a:solidFill>
                  <a:schemeClr val="tx1">
                    <a:lumMod val="75000"/>
                    <a:lumOff val="25000"/>
                  </a:schemeClr>
                </a:solidFill>
              </a:rPr>
              <a:t>): I </a:t>
            </a:r>
            <a:r>
              <a:rPr lang="fr-FR" sz="1600" dirty="0" err="1" smtClean="0">
                <a:solidFill>
                  <a:schemeClr val="tx1">
                    <a:lumMod val="75000"/>
                    <a:lumOff val="25000"/>
                  </a:schemeClr>
                </a:solidFill>
              </a:rPr>
              <a:t>will</a:t>
            </a:r>
            <a:r>
              <a:rPr lang="fr-FR" sz="1600" dirty="0" smtClean="0">
                <a:solidFill>
                  <a:schemeClr val="tx1">
                    <a:lumMod val="75000"/>
                    <a:lumOff val="25000"/>
                  </a:schemeClr>
                </a:solidFill>
              </a:rPr>
              <a:t> go </a:t>
            </a:r>
            <a:r>
              <a:rPr lang="fr-FR" sz="1600" dirty="0" err="1" smtClean="0">
                <a:solidFill>
                  <a:schemeClr val="tx1">
                    <a:lumMod val="75000"/>
                    <a:lumOff val="25000"/>
                  </a:schemeClr>
                </a:solidFill>
              </a:rPr>
              <a:t>swimming</a:t>
            </a:r>
            <a:endParaRPr lang="fr-FR" sz="1600" dirty="0" smtClean="0">
              <a:solidFill>
                <a:schemeClr val="tx1">
                  <a:lumMod val="75000"/>
                  <a:lumOff val="25000"/>
                </a:schemeClr>
              </a:solidFill>
            </a:endParaRPr>
          </a:p>
          <a:p>
            <a:pPr marL="285750" indent="-285750" algn="ctr">
              <a:buFont typeface="Arial" panose="020B0604020202020204" pitchFamily="34" charset="0"/>
              <a:buChar char="•"/>
            </a:pPr>
            <a:r>
              <a:rPr lang="fr-FR" sz="1600" dirty="0" smtClean="0">
                <a:solidFill>
                  <a:srgbClr val="7030A0"/>
                </a:solidFill>
              </a:rPr>
              <a:t>J’irai en vacances </a:t>
            </a:r>
            <a:r>
              <a:rPr lang="fr-FR" sz="1600" dirty="0" smtClean="0">
                <a:solidFill>
                  <a:schemeClr val="tx1">
                    <a:lumMod val="75000"/>
                    <a:lumOff val="25000"/>
                  </a:schemeClr>
                </a:solidFill>
              </a:rPr>
              <a:t>(</a:t>
            </a:r>
            <a:r>
              <a:rPr lang="fr-FR" sz="1600" dirty="0" err="1" smtClean="0">
                <a:solidFill>
                  <a:srgbClr val="33CC33"/>
                </a:solidFill>
              </a:rPr>
              <a:t>jeer</a:t>
            </a:r>
            <a:r>
              <a:rPr lang="fr-FR" sz="1600" dirty="0" smtClean="0">
                <a:solidFill>
                  <a:srgbClr val="33CC33"/>
                </a:solidFill>
              </a:rPr>
              <a:t>-ay </a:t>
            </a:r>
            <a:r>
              <a:rPr lang="fr-FR" sz="1600" dirty="0" err="1" smtClean="0">
                <a:solidFill>
                  <a:srgbClr val="33CC33"/>
                </a:solidFill>
              </a:rPr>
              <a:t>ahn</a:t>
            </a:r>
            <a:r>
              <a:rPr lang="fr-FR" sz="1600" dirty="0" smtClean="0">
                <a:solidFill>
                  <a:srgbClr val="33CC33"/>
                </a:solidFill>
              </a:rPr>
              <a:t> </a:t>
            </a:r>
            <a:r>
              <a:rPr lang="fr-FR" sz="1600" dirty="0" err="1" smtClean="0">
                <a:solidFill>
                  <a:srgbClr val="33CC33"/>
                </a:solidFill>
              </a:rPr>
              <a:t>vaycance</a:t>
            </a:r>
            <a:r>
              <a:rPr lang="fr-FR" sz="1600" dirty="0" smtClean="0">
                <a:solidFill>
                  <a:schemeClr val="tx1">
                    <a:lumMod val="75000"/>
                    <a:lumOff val="25000"/>
                  </a:schemeClr>
                </a:solidFill>
              </a:rPr>
              <a:t>): I </a:t>
            </a:r>
            <a:r>
              <a:rPr lang="fr-FR" sz="1600" dirty="0" err="1" smtClean="0">
                <a:solidFill>
                  <a:schemeClr val="tx1">
                    <a:lumMod val="75000"/>
                    <a:lumOff val="25000"/>
                  </a:schemeClr>
                </a:solidFill>
              </a:rPr>
              <a:t>will</a:t>
            </a:r>
            <a:r>
              <a:rPr lang="fr-FR" sz="1600" dirty="0" smtClean="0">
                <a:solidFill>
                  <a:schemeClr val="tx1">
                    <a:lumMod val="75000"/>
                    <a:lumOff val="25000"/>
                  </a:schemeClr>
                </a:solidFill>
              </a:rPr>
              <a:t> go on vacation</a:t>
            </a:r>
          </a:p>
          <a:p>
            <a:pPr marL="285750" indent="-285750" algn="ctr">
              <a:buFont typeface="Arial" panose="020B0604020202020204" pitchFamily="34" charset="0"/>
              <a:buChar char="•"/>
            </a:pPr>
            <a:r>
              <a:rPr lang="fr-FR" sz="1600" dirty="0" smtClean="0">
                <a:solidFill>
                  <a:srgbClr val="7030A0"/>
                </a:solidFill>
              </a:rPr>
              <a:t>J’irai </a:t>
            </a:r>
            <a:r>
              <a:rPr lang="fr-FR" sz="1600" dirty="0">
                <a:solidFill>
                  <a:srgbClr val="7030A0"/>
                </a:solidFill>
              </a:rPr>
              <a:t>à</a:t>
            </a:r>
            <a:r>
              <a:rPr lang="fr-FR" sz="1600" dirty="0" smtClean="0">
                <a:solidFill>
                  <a:srgbClr val="7030A0"/>
                </a:solidFill>
              </a:rPr>
              <a:t> … </a:t>
            </a:r>
            <a:r>
              <a:rPr lang="fr-FR" sz="1600" dirty="0" smtClean="0">
                <a:solidFill>
                  <a:schemeClr val="tx1">
                    <a:lumMod val="75000"/>
                    <a:lumOff val="25000"/>
                  </a:schemeClr>
                </a:solidFill>
              </a:rPr>
              <a:t>(</a:t>
            </a:r>
            <a:r>
              <a:rPr lang="fr-FR" sz="1600" dirty="0" err="1" smtClean="0">
                <a:solidFill>
                  <a:srgbClr val="33CC33"/>
                </a:solidFill>
              </a:rPr>
              <a:t>jeeray</a:t>
            </a:r>
            <a:r>
              <a:rPr lang="fr-FR" sz="1600" dirty="0" smtClean="0">
                <a:solidFill>
                  <a:srgbClr val="33CC33"/>
                </a:solidFill>
              </a:rPr>
              <a:t> ah</a:t>
            </a:r>
            <a:r>
              <a:rPr lang="fr-FR" sz="1600" dirty="0" smtClean="0">
                <a:solidFill>
                  <a:schemeClr val="tx1">
                    <a:lumMod val="75000"/>
                    <a:lumOff val="25000"/>
                  </a:schemeClr>
                </a:solidFill>
              </a:rPr>
              <a:t>): I </a:t>
            </a:r>
            <a:r>
              <a:rPr lang="fr-FR" sz="1600" dirty="0" err="1" smtClean="0">
                <a:solidFill>
                  <a:schemeClr val="tx1">
                    <a:lumMod val="75000"/>
                    <a:lumOff val="25000"/>
                  </a:schemeClr>
                </a:solidFill>
              </a:rPr>
              <a:t>will</a:t>
            </a:r>
            <a:r>
              <a:rPr lang="fr-FR" sz="1600" dirty="0" smtClean="0">
                <a:solidFill>
                  <a:schemeClr val="tx1">
                    <a:lumMod val="75000"/>
                    <a:lumOff val="25000"/>
                  </a:schemeClr>
                </a:solidFill>
              </a:rPr>
              <a:t> go to </a:t>
            </a:r>
          </a:p>
          <a:p>
            <a:pPr algn="ctr"/>
            <a:endParaRPr lang="fr-FR" sz="1600" dirty="0">
              <a:solidFill>
                <a:schemeClr val="tx1">
                  <a:lumMod val="75000"/>
                  <a:lumOff val="25000"/>
                </a:schemeClr>
              </a:solidFill>
            </a:endParaRPr>
          </a:p>
          <a:p>
            <a:pPr algn="ctr"/>
            <a:r>
              <a:rPr lang="fr-FR" sz="1600" dirty="0" err="1" smtClean="0">
                <a:solidFill>
                  <a:schemeClr val="tx1">
                    <a:lumMod val="75000"/>
                    <a:lumOff val="25000"/>
                  </a:schemeClr>
                </a:solidFill>
              </a:rPr>
              <a:t>When</a:t>
            </a:r>
            <a:r>
              <a:rPr lang="fr-FR" sz="1600" dirty="0" smtClean="0">
                <a:solidFill>
                  <a:schemeClr val="tx1">
                    <a:lumMod val="75000"/>
                    <a:lumOff val="25000"/>
                  </a:schemeClr>
                </a:solidFill>
              </a:rPr>
              <a:t> </a:t>
            </a:r>
            <a:r>
              <a:rPr lang="fr-FR" sz="1600" dirty="0" err="1" smtClean="0">
                <a:solidFill>
                  <a:schemeClr val="tx1">
                    <a:lumMod val="75000"/>
                    <a:lumOff val="25000"/>
                  </a:schemeClr>
                </a:solidFill>
              </a:rPr>
              <a:t>saying</a:t>
            </a:r>
            <a:r>
              <a:rPr lang="fr-FR" sz="1600" dirty="0" smtClean="0">
                <a:solidFill>
                  <a:schemeClr val="tx1">
                    <a:lumMod val="75000"/>
                    <a:lumOff val="25000"/>
                  </a:schemeClr>
                </a:solidFill>
              </a:rPr>
              <a:t> </a:t>
            </a:r>
            <a:r>
              <a:rPr lang="fr-FR" sz="1600" dirty="0" err="1" smtClean="0">
                <a:solidFill>
                  <a:schemeClr val="tx1">
                    <a:lumMod val="75000"/>
                    <a:lumOff val="25000"/>
                  </a:schemeClr>
                </a:solidFill>
              </a:rPr>
              <a:t>you</a:t>
            </a:r>
            <a:r>
              <a:rPr lang="fr-FR" sz="1600" dirty="0" smtClean="0">
                <a:solidFill>
                  <a:schemeClr val="tx1">
                    <a:lumMod val="75000"/>
                    <a:lumOff val="25000"/>
                  </a:schemeClr>
                </a:solidFill>
              </a:rPr>
              <a:t> </a:t>
            </a:r>
            <a:r>
              <a:rPr lang="fr-FR" sz="1600" dirty="0" err="1" smtClean="0">
                <a:solidFill>
                  <a:schemeClr val="tx1">
                    <a:lumMod val="75000"/>
                    <a:lumOff val="25000"/>
                  </a:schemeClr>
                </a:solidFill>
              </a:rPr>
              <a:t>won’t</a:t>
            </a:r>
            <a:r>
              <a:rPr lang="fr-FR" sz="1600" dirty="0" smtClean="0">
                <a:solidFill>
                  <a:schemeClr val="tx1">
                    <a:lumMod val="75000"/>
                    <a:lumOff val="25000"/>
                  </a:schemeClr>
                </a:solidFill>
              </a:rPr>
              <a:t> do </a:t>
            </a:r>
            <a:r>
              <a:rPr lang="fr-FR" sz="1600" dirty="0" err="1" smtClean="0">
                <a:solidFill>
                  <a:schemeClr val="tx1">
                    <a:lumMod val="75000"/>
                    <a:lumOff val="25000"/>
                  </a:schemeClr>
                </a:solidFill>
              </a:rPr>
              <a:t>something</a:t>
            </a:r>
            <a:r>
              <a:rPr lang="fr-FR" sz="1600" dirty="0" smtClean="0">
                <a:solidFill>
                  <a:schemeClr val="tx1">
                    <a:lumMod val="75000"/>
                    <a:lumOff val="25000"/>
                  </a:schemeClr>
                </a:solidFill>
              </a:rPr>
              <a:t>, put « ne » in front of the </a:t>
            </a:r>
            <a:r>
              <a:rPr lang="fr-FR" sz="1600" dirty="0" err="1" smtClean="0">
                <a:solidFill>
                  <a:schemeClr val="tx1">
                    <a:lumMod val="75000"/>
                    <a:lumOff val="25000"/>
                  </a:schemeClr>
                </a:solidFill>
              </a:rPr>
              <a:t>verb</a:t>
            </a:r>
            <a:r>
              <a:rPr lang="fr-FR" sz="1600" dirty="0" smtClean="0">
                <a:solidFill>
                  <a:schemeClr val="tx1">
                    <a:lumMod val="75000"/>
                    <a:lumOff val="25000"/>
                  </a:schemeClr>
                </a:solidFill>
              </a:rPr>
              <a:t> and « pas » </a:t>
            </a:r>
            <a:r>
              <a:rPr lang="fr-FR" sz="1600" dirty="0" err="1" smtClean="0">
                <a:solidFill>
                  <a:schemeClr val="tx1">
                    <a:lumMod val="75000"/>
                    <a:lumOff val="25000"/>
                  </a:schemeClr>
                </a:solidFill>
              </a:rPr>
              <a:t>after</a:t>
            </a:r>
            <a:r>
              <a:rPr lang="fr-FR" sz="1600" dirty="0" smtClean="0">
                <a:solidFill>
                  <a:schemeClr val="tx1">
                    <a:lumMod val="75000"/>
                    <a:lumOff val="25000"/>
                  </a:schemeClr>
                </a:solidFill>
              </a:rPr>
              <a:t> the </a:t>
            </a:r>
            <a:r>
              <a:rPr lang="fr-FR" sz="1600" dirty="0" err="1" smtClean="0">
                <a:solidFill>
                  <a:schemeClr val="tx1">
                    <a:lumMod val="75000"/>
                    <a:lumOff val="25000"/>
                  </a:schemeClr>
                </a:solidFill>
              </a:rPr>
              <a:t>verb</a:t>
            </a:r>
            <a:endParaRPr lang="fr-FR" sz="1600" dirty="0">
              <a:solidFill>
                <a:schemeClr val="tx1">
                  <a:lumMod val="75000"/>
                  <a:lumOff val="25000"/>
                </a:schemeClr>
              </a:solidFill>
            </a:endParaRPr>
          </a:p>
        </p:txBody>
      </p:sp>
    </p:spTree>
    <p:extLst>
      <p:ext uri="{BB962C8B-B14F-4D97-AF65-F5344CB8AC3E}">
        <p14:creationId xmlns:p14="http://schemas.microsoft.com/office/powerpoint/2010/main" val="183676765"/>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66976" y="387130"/>
            <a:ext cx="8596668" cy="5997903"/>
          </a:xfrm>
        </p:spPr>
        <p:txBody>
          <a:bodyPr>
            <a:normAutofit/>
          </a:bodyPr>
          <a:lstStyle/>
          <a:p>
            <a:pPr algn="ctr"/>
            <a:r>
              <a:rPr lang="en-US" sz="2000" dirty="0" smtClean="0">
                <a:solidFill>
                  <a:srgbClr val="7030A0"/>
                </a:solidFill>
              </a:rPr>
              <a:t>Bonjour __________! Comment vas </a:t>
            </a:r>
            <a:r>
              <a:rPr lang="en-US" sz="2000" dirty="0" err="1" smtClean="0">
                <a:solidFill>
                  <a:srgbClr val="7030A0"/>
                </a:solidFill>
              </a:rPr>
              <a:t>tu</a:t>
            </a:r>
            <a:r>
              <a:rPr lang="en-US" sz="2000" dirty="0" smtClean="0">
                <a:solidFill>
                  <a:srgbClr val="7030A0"/>
                </a:solidFill>
              </a:rPr>
              <a:t>?</a:t>
            </a:r>
            <a:br>
              <a:rPr lang="en-US" sz="2000" dirty="0" smtClean="0">
                <a:solidFill>
                  <a:srgbClr val="7030A0"/>
                </a:solidFill>
              </a:rPr>
            </a:br>
            <a:r>
              <a:rPr lang="en-US" sz="2000" dirty="0" err="1" smtClean="0">
                <a:solidFill>
                  <a:srgbClr val="92D050"/>
                </a:solidFill>
              </a:rPr>
              <a:t>Boujour</a:t>
            </a:r>
            <a:r>
              <a:rPr lang="en-US" sz="2000" dirty="0" smtClean="0">
                <a:solidFill>
                  <a:srgbClr val="92D050"/>
                </a:solidFill>
              </a:rPr>
              <a:t> ___________! Comma </a:t>
            </a:r>
            <a:r>
              <a:rPr lang="en-US" sz="2000" dirty="0" err="1" smtClean="0">
                <a:solidFill>
                  <a:srgbClr val="92D050"/>
                </a:solidFill>
              </a:rPr>
              <a:t>va</a:t>
            </a:r>
            <a:r>
              <a:rPr lang="en-US" sz="2000" dirty="0" smtClean="0">
                <a:solidFill>
                  <a:srgbClr val="92D050"/>
                </a:solidFill>
              </a:rPr>
              <a:t> </a:t>
            </a:r>
            <a:r>
              <a:rPr lang="en-US" sz="2000" dirty="0" err="1" smtClean="0">
                <a:solidFill>
                  <a:srgbClr val="92D050"/>
                </a:solidFill>
              </a:rPr>
              <a:t>tu</a:t>
            </a:r>
            <a:r>
              <a:rPr lang="en-US" sz="2000" dirty="0" smtClean="0">
                <a:solidFill>
                  <a:srgbClr val="92D050"/>
                </a:solidFill>
              </a:rPr>
              <a:t>?</a:t>
            </a:r>
            <a:br>
              <a:rPr lang="en-US" sz="2000" dirty="0" smtClean="0">
                <a:solidFill>
                  <a:srgbClr val="92D050"/>
                </a:solidFill>
              </a:rPr>
            </a:br>
            <a:r>
              <a:rPr lang="en-US" sz="2000" dirty="0" smtClean="0">
                <a:solidFill>
                  <a:schemeClr val="tx1"/>
                </a:solidFill>
              </a:rPr>
              <a:t>Hello _________! How are you?</a:t>
            </a:r>
            <a:br>
              <a:rPr lang="en-US" sz="2000" dirty="0" smtClean="0">
                <a:solidFill>
                  <a:schemeClr val="tx1"/>
                </a:solidFill>
              </a:rPr>
            </a:br>
            <a:r>
              <a:rPr lang="en-US" sz="2000" dirty="0" smtClean="0">
                <a:solidFill>
                  <a:schemeClr val="tx1"/>
                </a:solidFill>
              </a:rPr>
              <a:t/>
            </a:r>
            <a:br>
              <a:rPr lang="en-US" sz="2000" dirty="0" smtClean="0">
                <a:solidFill>
                  <a:schemeClr val="tx1"/>
                </a:solidFill>
              </a:rPr>
            </a:br>
            <a:r>
              <a:rPr lang="en-US" sz="2000" dirty="0" smtClean="0">
                <a:solidFill>
                  <a:srgbClr val="7030A0"/>
                </a:solidFill>
              </a:rPr>
              <a:t>(Pas) </a:t>
            </a:r>
            <a:r>
              <a:rPr lang="en-US" sz="2000" dirty="0" err="1" smtClean="0">
                <a:solidFill>
                  <a:srgbClr val="7030A0"/>
                </a:solidFill>
              </a:rPr>
              <a:t>tres</a:t>
            </a:r>
            <a:r>
              <a:rPr lang="en-US" sz="2000" dirty="0" smtClean="0">
                <a:solidFill>
                  <a:srgbClr val="7030A0"/>
                </a:solidFill>
              </a:rPr>
              <a:t> </a:t>
            </a:r>
            <a:r>
              <a:rPr lang="en-US" sz="2000" dirty="0" err="1" smtClean="0">
                <a:solidFill>
                  <a:srgbClr val="7030A0"/>
                </a:solidFill>
              </a:rPr>
              <a:t>bien</a:t>
            </a:r>
            <a:r>
              <a:rPr lang="en-US" sz="2000" dirty="0" smtClean="0">
                <a:solidFill>
                  <a:srgbClr val="7030A0"/>
                </a:solidFill>
              </a:rPr>
              <a:t>. Merci. Et </a:t>
            </a:r>
            <a:r>
              <a:rPr lang="en-US" sz="2000" dirty="0" err="1" smtClean="0">
                <a:solidFill>
                  <a:srgbClr val="7030A0"/>
                </a:solidFill>
              </a:rPr>
              <a:t>toi</a:t>
            </a:r>
            <a:r>
              <a:rPr lang="en-US" sz="2000" dirty="0">
                <a:solidFill>
                  <a:srgbClr val="7030A0"/>
                </a:solidFill>
              </a:rPr>
              <a:t>?</a:t>
            </a:r>
            <a:r>
              <a:rPr lang="en-US" sz="2000" dirty="0" smtClean="0">
                <a:solidFill>
                  <a:schemeClr val="tx1"/>
                </a:solidFill>
              </a:rPr>
              <a:t/>
            </a:r>
            <a:br>
              <a:rPr lang="en-US" sz="2000" dirty="0" smtClean="0">
                <a:solidFill>
                  <a:schemeClr val="tx1"/>
                </a:solidFill>
              </a:rPr>
            </a:br>
            <a:r>
              <a:rPr lang="en-US" sz="2000" dirty="0" smtClean="0">
                <a:solidFill>
                  <a:srgbClr val="92D050"/>
                </a:solidFill>
              </a:rPr>
              <a:t>(Pa) tray </a:t>
            </a:r>
            <a:r>
              <a:rPr lang="en-US" sz="2000" dirty="0" err="1" smtClean="0">
                <a:solidFill>
                  <a:srgbClr val="92D050"/>
                </a:solidFill>
              </a:rPr>
              <a:t>bien</a:t>
            </a:r>
            <a:r>
              <a:rPr lang="en-US" sz="2000" dirty="0" smtClean="0">
                <a:solidFill>
                  <a:srgbClr val="92D050"/>
                </a:solidFill>
              </a:rPr>
              <a:t>. Mercy A </a:t>
            </a:r>
            <a:r>
              <a:rPr lang="en-US" sz="2000" dirty="0" err="1" smtClean="0">
                <a:solidFill>
                  <a:srgbClr val="92D050"/>
                </a:solidFill>
              </a:rPr>
              <a:t>twa</a:t>
            </a:r>
            <a:r>
              <a:rPr lang="en-US" sz="2000" dirty="0" smtClean="0">
                <a:solidFill>
                  <a:srgbClr val="92D050"/>
                </a:solidFill>
              </a:rPr>
              <a:t>?</a:t>
            </a:r>
            <a:br>
              <a:rPr lang="en-US" sz="2000" dirty="0" smtClean="0">
                <a:solidFill>
                  <a:srgbClr val="92D050"/>
                </a:solidFill>
              </a:rPr>
            </a:br>
            <a:r>
              <a:rPr lang="en-US" sz="2000" dirty="0" smtClean="0">
                <a:solidFill>
                  <a:schemeClr val="tx1"/>
                </a:solidFill>
              </a:rPr>
              <a:t>(Not) well. Thank you. And you?</a:t>
            </a:r>
            <a:br>
              <a:rPr lang="en-US" sz="2000" dirty="0" smtClean="0">
                <a:solidFill>
                  <a:schemeClr val="tx1"/>
                </a:solidFill>
              </a:rPr>
            </a:br>
            <a:r>
              <a:rPr lang="en-US" sz="2000" dirty="0">
                <a:solidFill>
                  <a:schemeClr val="tx1"/>
                </a:solidFill>
              </a:rPr>
              <a:t/>
            </a:r>
            <a:br>
              <a:rPr lang="en-US" sz="2000" dirty="0">
                <a:solidFill>
                  <a:schemeClr val="tx1"/>
                </a:solidFill>
              </a:rPr>
            </a:br>
            <a:r>
              <a:rPr lang="en-US" sz="2000" dirty="0" smtClean="0">
                <a:solidFill>
                  <a:srgbClr val="7030A0"/>
                </a:solidFill>
              </a:rPr>
              <a:t>(Pas) </a:t>
            </a:r>
            <a:r>
              <a:rPr lang="en-US" sz="2000" dirty="0" err="1" smtClean="0">
                <a:solidFill>
                  <a:srgbClr val="7030A0"/>
                </a:solidFill>
              </a:rPr>
              <a:t>tres</a:t>
            </a:r>
            <a:r>
              <a:rPr lang="en-US" sz="2000" dirty="0" smtClean="0">
                <a:solidFill>
                  <a:srgbClr val="7030A0"/>
                </a:solidFill>
              </a:rPr>
              <a:t> </a:t>
            </a:r>
            <a:r>
              <a:rPr lang="en-US" sz="2000" dirty="0" err="1" smtClean="0">
                <a:solidFill>
                  <a:srgbClr val="7030A0"/>
                </a:solidFill>
              </a:rPr>
              <a:t>bien</a:t>
            </a:r>
            <a:r>
              <a:rPr lang="en-US" sz="2000" dirty="0" smtClean="0">
                <a:solidFill>
                  <a:srgbClr val="7030A0"/>
                </a:solidFill>
              </a:rPr>
              <a:t>. (</a:t>
            </a:r>
            <a:r>
              <a:rPr lang="en-US" sz="2000" dirty="0" err="1" smtClean="0">
                <a:solidFill>
                  <a:srgbClr val="7030A0"/>
                </a:solidFill>
              </a:rPr>
              <a:t>Cest</a:t>
            </a:r>
            <a:r>
              <a:rPr lang="en-US" sz="2000" dirty="0" smtClean="0">
                <a:solidFill>
                  <a:srgbClr val="7030A0"/>
                </a:solidFill>
              </a:rPr>
              <a:t> </a:t>
            </a:r>
            <a:r>
              <a:rPr lang="en-US" sz="2000" dirty="0" err="1" smtClean="0">
                <a:solidFill>
                  <a:srgbClr val="7030A0"/>
                </a:solidFill>
              </a:rPr>
              <a:t>dommage</a:t>
            </a:r>
            <a:r>
              <a:rPr lang="en-US" sz="2000" dirty="0" smtClean="0">
                <a:solidFill>
                  <a:srgbClr val="7030A0"/>
                </a:solidFill>
              </a:rPr>
              <a:t>)</a:t>
            </a:r>
            <a:br>
              <a:rPr lang="en-US" sz="2000" dirty="0" smtClean="0">
                <a:solidFill>
                  <a:srgbClr val="7030A0"/>
                </a:solidFill>
              </a:rPr>
            </a:br>
            <a:r>
              <a:rPr lang="en-US" sz="2000" dirty="0" smtClean="0">
                <a:solidFill>
                  <a:srgbClr val="92D050"/>
                </a:solidFill>
              </a:rPr>
              <a:t>(Pa) tray </a:t>
            </a:r>
            <a:r>
              <a:rPr lang="en-US" sz="2000" dirty="0" err="1" smtClean="0">
                <a:solidFill>
                  <a:srgbClr val="92D050"/>
                </a:solidFill>
              </a:rPr>
              <a:t>bien</a:t>
            </a:r>
            <a:r>
              <a:rPr lang="en-US" sz="2000" dirty="0" smtClean="0">
                <a:solidFill>
                  <a:srgbClr val="92D050"/>
                </a:solidFill>
              </a:rPr>
              <a:t>. (Say do mage)</a:t>
            </a:r>
            <a:br>
              <a:rPr lang="en-US" sz="2000" dirty="0" smtClean="0">
                <a:solidFill>
                  <a:srgbClr val="92D050"/>
                </a:solidFill>
              </a:rPr>
            </a:br>
            <a:r>
              <a:rPr lang="en-US" sz="2000" dirty="0" smtClean="0">
                <a:solidFill>
                  <a:schemeClr val="tx1"/>
                </a:solidFill>
              </a:rPr>
              <a:t>(Not) well. (That’s too bad)</a:t>
            </a:r>
            <a:r>
              <a:rPr lang="en-US" sz="2000" dirty="0">
                <a:solidFill>
                  <a:schemeClr val="tx1"/>
                </a:solidFill>
              </a:rPr>
              <a:t/>
            </a:r>
            <a:br>
              <a:rPr lang="en-US" sz="2000" dirty="0">
                <a:solidFill>
                  <a:schemeClr val="tx1"/>
                </a:solidFill>
              </a:rPr>
            </a:br>
            <a:r>
              <a:rPr lang="en-US" sz="2000" dirty="0" smtClean="0">
                <a:solidFill>
                  <a:srgbClr val="FF0000"/>
                </a:solidFill>
              </a:rPr>
              <a:t>(</a:t>
            </a:r>
            <a:r>
              <a:rPr lang="en-US" sz="2000" b="1" i="1" u="sng" dirty="0" err="1" smtClean="0">
                <a:solidFill>
                  <a:srgbClr val="FF0000"/>
                </a:solidFill>
                <a:effectLst>
                  <a:outerShdw blurRad="38100" dist="38100" dir="2700000" algn="tl">
                    <a:srgbClr val="000000">
                      <a:alpha val="43137"/>
                    </a:srgbClr>
                  </a:outerShdw>
                </a:effectLst>
              </a:rPr>
              <a:t>Cest</a:t>
            </a:r>
            <a:r>
              <a:rPr lang="en-US" sz="2000" b="1" i="1" u="sng" dirty="0" smtClean="0">
                <a:solidFill>
                  <a:srgbClr val="FF0000"/>
                </a:solidFill>
                <a:effectLst>
                  <a:outerShdw blurRad="38100" dist="38100" dir="2700000" algn="tl">
                    <a:srgbClr val="000000">
                      <a:alpha val="43137"/>
                    </a:srgbClr>
                  </a:outerShdw>
                </a:effectLst>
              </a:rPr>
              <a:t> </a:t>
            </a:r>
            <a:r>
              <a:rPr lang="en-US" sz="2000" b="1" i="1" u="sng" dirty="0" err="1" smtClean="0">
                <a:solidFill>
                  <a:srgbClr val="FF0000"/>
                </a:solidFill>
                <a:effectLst>
                  <a:outerShdw blurRad="38100" dist="38100" dir="2700000" algn="tl">
                    <a:srgbClr val="000000">
                      <a:alpha val="43137"/>
                    </a:srgbClr>
                  </a:outerShdw>
                </a:effectLst>
              </a:rPr>
              <a:t>dommage</a:t>
            </a:r>
            <a:r>
              <a:rPr lang="en-US" sz="2000" b="1" i="1" u="sng" dirty="0" smtClean="0">
                <a:solidFill>
                  <a:srgbClr val="FF0000"/>
                </a:solidFill>
                <a:effectLst>
                  <a:outerShdw blurRad="38100" dist="38100" dir="2700000" algn="tl">
                    <a:srgbClr val="000000">
                      <a:alpha val="43137"/>
                    </a:srgbClr>
                  </a:outerShdw>
                </a:effectLst>
              </a:rPr>
              <a:t> is only used if they other person says Pas </a:t>
            </a:r>
            <a:r>
              <a:rPr lang="en-US" sz="2000" b="1" i="1" u="sng" dirty="0" err="1" smtClean="0">
                <a:solidFill>
                  <a:srgbClr val="FF0000"/>
                </a:solidFill>
                <a:effectLst>
                  <a:outerShdw blurRad="38100" dist="38100" dir="2700000" algn="tl">
                    <a:srgbClr val="000000">
                      <a:alpha val="43137"/>
                    </a:srgbClr>
                  </a:outerShdw>
                </a:effectLst>
              </a:rPr>
              <a:t>tres</a:t>
            </a:r>
            <a:r>
              <a:rPr lang="en-US" sz="2000" b="1" i="1" u="sng" dirty="0" smtClean="0">
                <a:solidFill>
                  <a:srgbClr val="FF0000"/>
                </a:solidFill>
                <a:effectLst>
                  <a:outerShdw blurRad="38100" dist="38100" dir="2700000" algn="tl">
                    <a:srgbClr val="000000">
                      <a:alpha val="43137"/>
                    </a:srgbClr>
                  </a:outerShdw>
                </a:effectLst>
              </a:rPr>
              <a:t> </a:t>
            </a:r>
            <a:r>
              <a:rPr lang="en-US" sz="2000" b="1" i="1" u="sng" dirty="0" err="1" smtClean="0">
                <a:solidFill>
                  <a:srgbClr val="FF0000"/>
                </a:solidFill>
                <a:effectLst>
                  <a:outerShdw blurRad="38100" dist="38100" dir="2700000" algn="tl">
                    <a:srgbClr val="000000">
                      <a:alpha val="43137"/>
                    </a:srgbClr>
                  </a:outerShdw>
                </a:effectLst>
              </a:rPr>
              <a:t>bien</a:t>
            </a:r>
            <a:r>
              <a:rPr lang="en-US" sz="2000" b="1" i="1" u="sng" dirty="0" smtClean="0">
                <a:solidFill>
                  <a:srgbClr val="FF0000"/>
                </a:solidFill>
                <a:effectLst>
                  <a:outerShdw blurRad="38100" dist="38100" dir="2700000" algn="tl">
                    <a:srgbClr val="000000">
                      <a:alpha val="43137"/>
                    </a:srgbClr>
                  </a:outerShdw>
                </a:effectLst>
              </a:rPr>
              <a:t>.)</a:t>
            </a:r>
            <a:endParaRPr lang="en-US" sz="2000" b="1" i="1" u="sng" dirty="0">
              <a:solidFill>
                <a:srgbClr val="FF0000"/>
              </a:solidFill>
              <a:effectLst>
                <a:outerShdw blurRad="38100" dist="38100" dir="2700000" algn="tl">
                  <a:srgbClr val="000000">
                    <a:alpha val="43137"/>
                  </a:srgbClr>
                </a:outerShdw>
              </a:effectLst>
            </a:endParaRPr>
          </a:p>
        </p:txBody>
      </p:sp>
      <p:sp>
        <p:nvSpPr>
          <p:cNvPr id="3" name="Text Placeholder 2"/>
          <p:cNvSpPr>
            <a:spLocks noGrp="1"/>
          </p:cNvSpPr>
          <p:nvPr>
            <p:ph type="body" idx="1"/>
          </p:nvPr>
        </p:nvSpPr>
        <p:spPr>
          <a:xfrm>
            <a:off x="440852" y="40289"/>
            <a:ext cx="8596668" cy="1709683"/>
          </a:xfrm>
        </p:spPr>
        <p:txBody>
          <a:bodyPr/>
          <a:lstStyle/>
          <a:p>
            <a:pPr algn="ctr"/>
            <a:r>
              <a:rPr lang="en-US" sz="3600" b="1" u="sng" dirty="0">
                <a:solidFill>
                  <a:schemeClr val="accent1"/>
                </a:solidFill>
                <a:effectLst>
                  <a:glow rad="38100">
                    <a:schemeClr val="accent1">
                      <a:alpha val="40000"/>
                    </a:schemeClr>
                  </a:glow>
                </a:effectLst>
              </a:rPr>
              <a:t>Lesson </a:t>
            </a:r>
            <a:r>
              <a:rPr lang="en-US" sz="3600" b="1" u="sng" dirty="0" smtClean="0">
                <a:solidFill>
                  <a:schemeClr val="accent1"/>
                </a:solidFill>
                <a:effectLst>
                  <a:glow rad="38100">
                    <a:schemeClr val="accent1">
                      <a:alpha val="40000"/>
                    </a:schemeClr>
                  </a:glow>
                </a:effectLst>
              </a:rPr>
              <a:t>1</a:t>
            </a:r>
          </a:p>
          <a:p>
            <a:pPr algn="ctr"/>
            <a:r>
              <a:rPr lang="en-US" sz="3600" u="sng" dirty="0"/>
              <a:t>How to say Hello </a:t>
            </a:r>
            <a:r>
              <a:rPr lang="en-US" sz="3600" u="sng" dirty="0" smtClean="0"/>
              <a:t>in French</a:t>
            </a:r>
            <a:endParaRPr lang="en-US" sz="3600" dirty="0">
              <a:solidFill>
                <a:schemeClr val="accent1"/>
              </a:solidFill>
            </a:endParaRPr>
          </a:p>
        </p:txBody>
      </p:sp>
      <p:sp>
        <p:nvSpPr>
          <p:cNvPr id="4" name="TextBox 3"/>
          <p:cNvSpPr txBox="1"/>
          <p:nvPr/>
        </p:nvSpPr>
        <p:spPr>
          <a:xfrm>
            <a:off x="566976" y="5614737"/>
            <a:ext cx="9331003" cy="400110"/>
          </a:xfrm>
          <a:prstGeom prst="rect">
            <a:avLst/>
          </a:prstGeom>
          <a:noFill/>
        </p:spPr>
        <p:txBody>
          <a:bodyPr wrap="square" rtlCol="0">
            <a:spAutoFit/>
          </a:bodyPr>
          <a:lstStyle/>
          <a:p>
            <a:pPr algn="ctr"/>
            <a:r>
              <a:rPr lang="en-US" sz="2000" dirty="0">
                <a:solidFill>
                  <a:srgbClr val="7030A0"/>
                </a:solidFill>
              </a:rPr>
              <a:t>Bonne </a:t>
            </a:r>
            <a:r>
              <a:rPr lang="en-US" sz="2000" dirty="0" err="1" smtClean="0">
                <a:solidFill>
                  <a:srgbClr val="7030A0"/>
                </a:solidFill>
              </a:rPr>
              <a:t>soir</a:t>
            </a:r>
            <a:r>
              <a:rPr lang="en-US" sz="2000" dirty="0" smtClean="0">
                <a:solidFill>
                  <a:srgbClr val="7030A0"/>
                </a:solidFill>
              </a:rPr>
              <a:t>____. = </a:t>
            </a:r>
            <a:r>
              <a:rPr lang="en-US" sz="2000" dirty="0" smtClean="0">
                <a:solidFill>
                  <a:srgbClr val="33CC33"/>
                </a:solidFill>
              </a:rPr>
              <a:t>Bon </a:t>
            </a:r>
            <a:r>
              <a:rPr lang="en-US" sz="2000" dirty="0" err="1" smtClean="0">
                <a:solidFill>
                  <a:srgbClr val="33CC33"/>
                </a:solidFill>
              </a:rPr>
              <a:t>swa</a:t>
            </a:r>
            <a:r>
              <a:rPr lang="en-US" sz="2000" dirty="0" smtClean="0">
                <a:solidFill>
                  <a:srgbClr val="33CC33"/>
                </a:solidFill>
              </a:rPr>
              <a:t>_____. = </a:t>
            </a:r>
            <a:r>
              <a:rPr lang="en-US" sz="2000" dirty="0" smtClean="0"/>
              <a:t>Good evening_____.</a:t>
            </a:r>
            <a:endParaRPr lang="en-US" sz="2000" dirty="0"/>
          </a:p>
        </p:txBody>
      </p:sp>
    </p:spTree>
    <p:extLst>
      <p:ext uri="{BB962C8B-B14F-4D97-AF65-F5344CB8AC3E}">
        <p14:creationId xmlns:p14="http://schemas.microsoft.com/office/powerpoint/2010/main" val="292920532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1113662" y="297540"/>
            <a:ext cx="7766936" cy="6167055"/>
          </a:xfrm>
        </p:spPr>
        <p:txBody>
          <a:bodyPr>
            <a:normAutofit/>
          </a:bodyPr>
          <a:lstStyle/>
          <a:p>
            <a:pPr algn="ctr"/>
            <a:r>
              <a:rPr lang="en-US" sz="2400" dirty="0" smtClean="0">
                <a:solidFill>
                  <a:srgbClr val="7030A0"/>
                </a:solidFill>
              </a:rPr>
              <a:t>Comment-</a:t>
            </a:r>
            <a:r>
              <a:rPr lang="en-US" sz="2400" dirty="0" err="1" smtClean="0">
                <a:solidFill>
                  <a:srgbClr val="7030A0"/>
                </a:solidFill>
              </a:rPr>
              <a:t>vous</a:t>
            </a:r>
            <a:r>
              <a:rPr lang="en-US" sz="2400" dirty="0" smtClean="0">
                <a:solidFill>
                  <a:srgbClr val="7030A0"/>
                </a:solidFill>
              </a:rPr>
              <a:t> </a:t>
            </a:r>
            <a:r>
              <a:rPr lang="en-US" sz="2400" dirty="0" err="1" smtClean="0">
                <a:solidFill>
                  <a:srgbClr val="7030A0"/>
                </a:solidFill>
              </a:rPr>
              <a:t>appellez</a:t>
            </a:r>
            <a:r>
              <a:rPr lang="en-US" sz="2400" dirty="0" smtClean="0">
                <a:solidFill>
                  <a:srgbClr val="7030A0"/>
                </a:solidFill>
              </a:rPr>
              <a:t> </a:t>
            </a:r>
            <a:r>
              <a:rPr lang="en-US" sz="2400" dirty="0" err="1" smtClean="0">
                <a:solidFill>
                  <a:srgbClr val="7030A0"/>
                </a:solidFill>
              </a:rPr>
              <a:t>vous</a:t>
            </a:r>
            <a:r>
              <a:rPr lang="en-US" sz="2400" dirty="0" smtClean="0">
                <a:solidFill>
                  <a:srgbClr val="7030A0"/>
                </a:solidFill>
              </a:rPr>
              <a:t>?</a:t>
            </a:r>
          </a:p>
          <a:p>
            <a:pPr algn="ctr"/>
            <a:r>
              <a:rPr lang="en-US" sz="2400" dirty="0" err="1" smtClean="0">
                <a:solidFill>
                  <a:srgbClr val="00B050"/>
                </a:solidFill>
              </a:rPr>
              <a:t>Commo</a:t>
            </a:r>
            <a:r>
              <a:rPr lang="en-US" sz="2400" dirty="0" smtClean="0">
                <a:solidFill>
                  <a:srgbClr val="00B050"/>
                </a:solidFill>
              </a:rPr>
              <a:t> </a:t>
            </a:r>
            <a:r>
              <a:rPr lang="en-US" sz="2400" dirty="0" err="1" smtClean="0">
                <a:solidFill>
                  <a:srgbClr val="00B050"/>
                </a:solidFill>
              </a:rPr>
              <a:t>vouz</a:t>
            </a:r>
            <a:r>
              <a:rPr lang="en-US" sz="2400" dirty="0" smtClean="0">
                <a:solidFill>
                  <a:srgbClr val="00B050"/>
                </a:solidFill>
              </a:rPr>
              <a:t> </a:t>
            </a:r>
            <a:r>
              <a:rPr lang="en-US" sz="2400" dirty="0" err="1" smtClean="0">
                <a:solidFill>
                  <a:srgbClr val="00B050"/>
                </a:solidFill>
              </a:rPr>
              <a:t>appellay</a:t>
            </a:r>
            <a:r>
              <a:rPr lang="en-US" sz="2400" dirty="0" smtClean="0">
                <a:solidFill>
                  <a:srgbClr val="00B050"/>
                </a:solidFill>
              </a:rPr>
              <a:t> </a:t>
            </a:r>
            <a:r>
              <a:rPr lang="en-US" sz="2400" dirty="0" err="1" smtClean="0">
                <a:solidFill>
                  <a:srgbClr val="00B050"/>
                </a:solidFill>
              </a:rPr>
              <a:t>vou</a:t>
            </a:r>
            <a:r>
              <a:rPr lang="en-US" sz="2400" dirty="0" smtClean="0">
                <a:solidFill>
                  <a:srgbClr val="00B050"/>
                </a:solidFill>
              </a:rPr>
              <a:t>?</a:t>
            </a:r>
          </a:p>
          <a:p>
            <a:pPr algn="ctr"/>
            <a:r>
              <a:rPr lang="en-US" sz="2400" dirty="0" smtClean="0">
                <a:solidFill>
                  <a:schemeClr val="tx1"/>
                </a:solidFill>
              </a:rPr>
              <a:t>What is your name?</a:t>
            </a:r>
          </a:p>
          <a:p>
            <a:pPr algn="ctr"/>
            <a:endParaRPr lang="en-US" sz="2400" dirty="0">
              <a:solidFill>
                <a:schemeClr val="tx1"/>
              </a:solidFill>
            </a:endParaRPr>
          </a:p>
          <a:p>
            <a:pPr algn="ctr"/>
            <a:r>
              <a:rPr lang="en-US" sz="2400" dirty="0" err="1" smtClean="0">
                <a:solidFill>
                  <a:srgbClr val="7030A0"/>
                </a:solidFill>
              </a:rPr>
              <a:t>Jem</a:t>
            </a:r>
            <a:r>
              <a:rPr lang="en-US" sz="2400" dirty="0" smtClean="0">
                <a:solidFill>
                  <a:srgbClr val="7030A0"/>
                </a:solidFill>
              </a:rPr>
              <a:t>’ appellee __________</a:t>
            </a:r>
          </a:p>
          <a:p>
            <a:pPr algn="ctr"/>
            <a:r>
              <a:rPr lang="en-US" sz="2400" dirty="0" smtClean="0">
                <a:solidFill>
                  <a:srgbClr val="00B050"/>
                </a:solidFill>
              </a:rPr>
              <a:t>Gem </a:t>
            </a:r>
            <a:r>
              <a:rPr lang="en-US" sz="2400" dirty="0" err="1" smtClean="0">
                <a:solidFill>
                  <a:srgbClr val="00B050"/>
                </a:solidFill>
              </a:rPr>
              <a:t>appellay</a:t>
            </a:r>
            <a:r>
              <a:rPr lang="en-US" sz="2400" dirty="0" smtClean="0">
                <a:solidFill>
                  <a:srgbClr val="00B050"/>
                </a:solidFill>
              </a:rPr>
              <a:t>_______</a:t>
            </a:r>
          </a:p>
          <a:p>
            <a:pPr algn="ctr"/>
            <a:r>
              <a:rPr lang="en-US" sz="2400" dirty="0" smtClean="0">
                <a:solidFill>
                  <a:schemeClr val="tx1"/>
                </a:solidFill>
              </a:rPr>
              <a:t>My name is________</a:t>
            </a:r>
            <a:endParaRPr lang="en-US" sz="2400" dirty="0">
              <a:solidFill>
                <a:schemeClr val="tx1"/>
              </a:solidFill>
            </a:endParaRPr>
          </a:p>
        </p:txBody>
      </p:sp>
    </p:spTree>
    <p:extLst>
      <p:ext uri="{BB962C8B-B14F-4D97-AF65-F5344CB8AC3E}">
        <p14:creationId xmlns:p14="http://schemas.microsoft.com/office/powerpoint/2010/main" val="216641150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1266497"/>
          </a:xfrm>
        </p:spPr>
        <p:txBody>
          <a:bodyPr>
            <a:normAutofit fontScale="90000"/>
          </a:bodyPr>
          <a:lstStyle/>
          <a:p>
            <a:pPr algn="ctr"/>
            <a:r>
              <a:rPr lang="en-US" b="1" u="sng" dirty="0">
                <a:effectLst>
                  <a:glow rad="38100">
                    <a:schemeClr val="accent1">
                      <a:alpha val="40000"/>
                    </a:schemeClr>
                  </a:glow>
                </a:effectLst>
              </a:rPr>
              <a:t>Lesson </a:t>
            </a:r>
            <a:r>
              <a:rPr lang="en-US" b="1" u="sng" dirty="0" smtClean="0">
                <a:effectLst>
                  <a:glow rad="38100">
                    <a:schemeClr val="accent1">
                      <a:alpha val="40000"/>
                    </a:schemeClr>
                  </a:glow>
                </a:effectLst>
              </a:rPr>
              <a:t>2</a:t>
            </a:r>
            <a:r>
              <a:rPr lang="en-US" b="1" u="sng" dirty="0">
                <a:effectLst>
                  <a:glow rad="38100">
                    <a:schemeClr val="accent1">
                      <a:alpha val="40000"/>
                    </a:schemeClr>
                  </a:glow>
                </a:effectLst>
              </a:rPr>
              <a:t/>
            </a:r>
            <a:br>
              <a:rPr lang="en-US" b="1" u="sng" dirty="0">
                <a:effectLst>
                  <a:glow rad="38100">
                    <a:schemeClr val="accent1">
                      <a:alpha val="40000"/>
                    </a:schemeClr>
                  </a:glow>
                </a:effectLst>
              </a:rPr>
            </a:br>
            <a:r>
              <a:rPr lang="en-US" sz="4000" u="sng" dirty="0">
                <a:solidFill>
                  <a:schemeClr val="tx1">
                    <a:lumMod val="75000"/>
                    <a:lumOff val="25000"/>
                  </a:schemeClr>
                </a:solidFill>
              </a:rPr>
              <a:t>How to say </a:t>
            </a:r>
            <a:r>
              <a:rPr lang="en-US" sz="4000" u="sng" dirty="0" smtClean="0">
                <a:solidFill>
                  <a:schemeClr val="tx1">
                    <a:lumMod val="75000"/>
                    <a:lumOff val="25000"/>
                  </a:schemeClr>
                </a:solidFill>
              </a:rPr>
              <a:t>Goodbye </a:t>
            </a:r>
            <a:r>
              <a:rPr lang="en-US" sz="4000" u="sng" dirty="0">
                <a:solidFill>
                  <a:schemeClr val="tx1">
                    <a:lumMod val="75000"/>
                    <a:lumOff val="25000"/>
                  </a:schemeClr>
                </a:solidFill>
              </a:rPr>
              <a:t>in French</a:t>
            </a:r>
            <a:r>
              <a:rPr lang="en-US" dirty="0">
                <a:solidFill>
                  <a:schemeClr val="tx1">
                    <a:lumMod val="75000"/>
                    <a:lumOff val="25000"/>
                  </a:schemeClr>
                </a:solidFill>
              </a:rPr>
              <a:t/>
            </a:r>
            <a:br>
              <a:rPr lang="en-US" dirty="0">
                <a:solidFill>
                  <a:schemeClr val="tx1">
                    <a:lumMod val="75000"/>
                    <a:lumOff val="25000"/>
                  </a:schemeClr>
                </a:solidFill>
              </a:rPr>
            </a:br>
            <a:endParaRPr lang="en-US" dirty="0">
              <a:solidFill>
                <a:schemeClr val="tx1">
                  <a:lumMod val="75000"/>
                  <a:lumOff val="25000"/>
                </a:schemeClr>
              </a:solidFill>
            </a:endParaRPr>
          </a:p>
        </p:txBody>
      </p:sp>
      <p:sp>
        <p:nvSpPr>
          <p:cNvPr id="3" name="Text Placeholder 2"/>
          <p:cNvSpPr>
            <a:spLocks noGrp="1"/>
          </p:cNvSpPr>
          <p:nvPr>
            <p:ph type="body" idx="1"/>
          </p:nvPr>
        </p:nvSpPr>
        <p:spPr>
          <a:xfrm>
            <a:off x="677335" y="1876097"/>
            <a:ext cx="8596668" cy="4020207"/>
          </a:xfrm>
          <a:solidFill>
            <a:schemeClr val="bg1">
              <a:alpha val="91000"/>
            </a:schemeClr>
          </a:solidFill>
        </p:spPr>
        <p:txBody>
          <a:bodyPr>
            <a:normAutofit/>
          </a:bodyPr>
          <a:lstStyle/>
          <a:p>
            <a:pPr algn="ctr"/>
            <a:r>
              <a:rPr lang="en-US" sz="2400" dirty="0" smtClean="0">
                <a:solidFill>
                  <a:srgbClr val="7030A0"/>
                </a:solidFill>
              </a:rPr>
              <a:t>Au </a:t>
            </a:r>
            <a:r>
              <a:rPr lang="en-US" sz="2400" dirty="0" err="1" smtClean="0">
                <a:solidFill>
                  <a:srgbClr val="7030A0"/>
                </a:solidFill>
              </a:rPr>
              <a:t>revior</a:t>
            </a:r>
            <a:r>
              <a:rPr lang="en-US" sz="2400" dirty="0" smtClean="0">
                <a:solidFill>
                  <a:srgbClr val="7030A0"/>
                </a:solidFill>
              </a:rPr>
              <a:t>, </a:t>
            </a:r>
            <a:r>
              <a:rPr lang="en-US" sz="2400" dirty="0" err="1" smtClean="0">
                <a:solidFill>
                  <a:srgbClr val="7030A0"/>
                </a:solidFill>
              </a:rPr>
              <a:t>mon</a:t>
            </a:r>
            <a:r>
              <a:rPr lang="en-US" sz="2400" dirty="0" smtClean="0">
                <a:solidFill>
                  <a:srgbClr val="7030A0"/>
                </a:solidFill>
              </a:rPr>
              <a:t> </a:t>
            </a:r>
            <a:r>
              <a:rPr lang="en-US" sz="2400" dirty="0" err="1" smtClean="0">
                <a:solidFill>
                  <a:srgbClr val="7030A0"/>
                </a:solidFill>
              </a:rPr>
              <a:t>ami</a:t>
            </a:r>
            <a:endParaRPr lang="en-US" sz="2400" dirty="0" smtClean="0">
              <a:solidFill>
                <a:srgbClr val="7030A0"/>
              </a:solidFill>
            </a:endParaRPr>
          </a:p>
          <a:p>
            <a:pPr algn="ctr"/>
            <a:r>
              <a:rPr lang="en-US" sz="2400" dirty="0" smtClean="0">
                <a:solidFill>
                  <a:srgbClr val="92D050"/>
                </a:solidFill>
              </a:rPr>
              <a:t>O </a:t>
            </a:r>
            <a:r>
              <a:rPr lang="en-US" sz="2400" dirty="0" err="1" smtClean="0">
                <a:solidFill>
                  <a:srgbClr val="92D050"/>
                </a:solidFill>
              </a:rPr>
              <a:t>revwa</a:t>
            </a:r>
            <a:r>
              <a:rPr lang="en-US" sz="2400" dirty="0" smtClean="0">
                <a:solidFill>
                  <a:srgbClr val="92D050"/>
                </a:solidFill>
              </a:rPr>
              <a:t>, </a:t>
            </a:r>
            <a:r>
              <a:rPr lang="en-US" sz="2400" dirty="0" err="1" smtClean="0">
                <a:solidFill>
                  <a:srgbClr val="92D050"/>
                </a:solidFill>
              </a:rPr>
              <a:t>mon</a:t>
            </a:r>
            <a:r>
              <a:rPr lang="en-US" sz="2400" dirty="0" smtClean="0">
                <a:solidFill>
                  <a:srgbClr val="92D050"/>
                </a:solidFill>
              </a:rPr>
              <a:t> </a:t>
            </a:r>
            <a:r>
              <a:rPr lang="en-US" sz="2400" dirty="0" err="1" smtClean="0">
                <a:solidFill>
                  <a:srgbClr val="92D050"/>
                </a:solidFill>
              </a:rPr>
              <a:t>ami</a:t>
            </a:r>
            <a:endParaRPr lang="en-US" sz="2400" dirty="0" smtClean="0">
              <a:solidFill>
                <a:srgbClr val="92D050"/>
              </a:solidFill>
            </a:endParaRPr>
          </a:p>
          <a:p>
            <a:pPr algn="ctr"/>
            <a:r>
              <a:rPr lang="en-US" sz="2400" dirty="0" smtClean="0">
                <a:solidFill>
                  <a:schemeClr val="tx1"/>
                </a:solidFill>
              </a:rPr>
              <a:t>Good bye, my friend</a:t>
            </a:r>
          </a:p>
          <a:p>
            <a:pPr algn="ctr"/>
            <a:r>
              <a:rPr lang="en-US" sz="2800" dirty="0" smtClean="0">
                <a:solidFill>
                  <a:schemeClr val="accent3">
                    <a:lumMod val="75000"/>
                  </a:schemeClr>
                </a:solidFill>
              </a:rPr>
              <a:t>OR</a:t>
            </a:r>
          </a:p>
          <a:p>
            <a:pPr algn="ctr"/>
            <a:r>
              <a:rPr lang="en-US" sz="2400" dirty="0" smtClean="0">
                <a:solidFill>
                  <a:srgbClr val="7030A0"/>
                </a:solidFill>
              </a:rPr>
              <a:t>Au revoir, Madame_______.</a:t>
            </a:r>
          </a:p>
          <a:p>
            <a:pPr algn="ctr"/>
            <a:r>
              <a:rPr lang="en-US" sz="2400" dirty="0" smtClean="0">
                <a:solidFill>
                  <a:srgbClr val="92D050"/>
                </a:solidFill>
              </a:rPr>
              <a:t>O </a:t>
            </a:r>
            <a:r>
              <a:rPr lang="en-US" sz="2400" dirty="0" err="1" smtClean="0">
                <a:solidFill>
                  <a:srgbClr val="92D050"/>
                </a:solidFill>
              </a:rPr>
              <a:t>revwa</a:t>
            </a:r>
            <a:r>
              <a:rPr lang="en-US" sz="2400" dirty="0" smtClean="0">
                <a:solidFill>
                  <a:srgbClr val="92D050"/>
                </a:solidFill>
              </a:rPr>
              <a:t>, Madam________.</a:t>
            </a:r>
          </a:p>
          <a:p>
            <a:pPr algn="ctr"/>
            <a:r>
              <a:rPr lang="en-US" sz="2400" dirty="0" smtClean="0">
                <a:solidFill>
                  <a:schemeClr val="tx1"/>
                </a:solidFill>
              </a:rPr>
              <a:t>Goodbye, Professor/Madame ________.</a:t>
            </a:r>
            <a:endParaRPr lang="en-US" sz="2400" dirty="0">
              <a:solidFill>
                <a:schemeClr val="tx1"/>
              </a:solidFill>
            </a:endParaRPr>
          </a:p>
        </p:txBody>
      </p:sp>
    </p:spTree>
    <p:extLst>
      <p:ext uri="{BB962C8B-B14F-4D97-AF65-F5344CB8AC3E}">
        <p14:creationId xmlns:p14="http://schemas.microsoft.com/office/powerpoint/2010/main" val="4111249058"/>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599"/>
            <a:ext cx="8596668" cy="5936673"/>
          </a:xfrm>
        </p:spPr>
        <p:txBody>
          <a:bodyPr>
            <a:normAutofit fontScale="90000"/>
          </a:bodyPr>
          <a:lstStyle/>
          <a:p>
            <a:pPr algn="ctr"/>
            <a:r>
              <a:rPr lang="en-US" b="1" u="sng" dirty="0" smtClean="0">
                <a:effectLst>
                  <a:glow rad="38100">
                    <a:schemeClr val="accent1">
                      <a:alpha val="40000"/>
                    </a:schemeClr>
                  </a:glow>
                </a:effectLst>
              </a:rPr>
              <a:t>Lesson 3</a:t>
            </a:r>
            <a:br>
              <a:rPr lang="en-US" b="1" u="sng" dirty="0" smtClean="0">
                <a:effectLst>
                  <a:glow rad="38100">
                    <a:schemeClr val="accent1">
                      <a:alpha val="40000"/>
                    </a:schemeClr>
                  </a:glow>
                </a:effectLst>
              </a:rPr>
            </a:br>
            <a:r>
              <a:rPr lang="en-US" u="sng" dirty="0">
                <a:solidFill>
                  <a:schemeClr val="tx1"/>
                </a:solidFill>
              </a:rPr>
              <a:t>How to </a:t>
            </a:r>
            <a:r>
              <a:rPr lang="en-US" u="sng" dirty="0" smtClean="0">
                <a:solidFill>
                  <a:schemeClr val="tx1"/>
                </a:solidFill>
              </a:rPr>
              <a:t>say Mother and Father in French</a:t>
            </a:r>
            <a:r>
              <a:rPr lang="en-US" dirty="0">
                <a:solidFill>
                  <a:schemeClr val="tx1"/>
                </a:solidFill>
              </a:rPr>
              <a:t/>
            </a:r>
            <a:br>
              <a:rPr lang="en-US" dirty="0">
                <a:solidFill>
                  <a:schemeClr val="tx1"/>
                </a:solidFill>
              </a:rPr>
            </a:br>
            <a:r>
              <a:rPr lang="en-US" sz="4000" dirty="0" smtClean="0">
                <a:solidFill>
                  <a:schemeClr val="tx1"/>
                </a:solidFill>
              </a:rPr>
              <a:t/>
            </a:r>
            <a:br>
              <a:rPr lang="en-US" sz="4000" dirty="0" smtClean="0">
                <a:solidFill>
                  <a:schemeClr val="tx1"/>
                </a:solidFill>
              </a:rPr>
            </a:br>
            <a:r>
              <a:rPr lang="en-US" sz="2400" dirty="0" smtClean="0">
                <a:solidFill>
                  <a:srgbClr val="7030A0"/>
                </a:solidFill>
              </a:rPr>
              <a:t>Bonjour, ma mere</a:t>
            </a:r>
            <a:br>
              <a:rPr lang="en-US" sz="2400" dirty="0" smtClean="0">
                <a:solidFill>
                  <a:srgbClr val="7030A0"/>
                </a:solidFill>
              </a:rPr>
            </a:br>
            <a:r>
              <a:rPr lang="en-US" sz="2400" dirty="0" smtClean="0">
                <a:solidFill>
                  <a:srgbClr val="92D050"/>
                </a:solidFill>
              </a:rPr>
              <a:t>Bonjour, ma </a:t>
            </a:r>
            <a:r>
              <a:rPr lang="en-US" sz="2400" dirty="0" err="1" smtClean="0">
                <a:solidFill>
                  <a:srgbClr val="92D050"/>
                </a:solidFill>
              </a:rPr>
              <a:t>meyor</a:t>
            </a:r>
            <a:r>
              <a:rPr lang="en-US" sz="2400" dirty="0">
                <a:solidFill>
                  <a:srgbClr val="92D050"/>
                </a:solidFill>
              </a:rPr>
              <a:t/>
            </a:r>
            <a:br>
              <a:rPr lang="en-US" sz="2400" dirty="0">
                <a:solidFill>
                  <a:srgbClr val="92D050"/>
                </a:solidFill>
              </a:rPr>
            </a:br>
            <a:r>
              <a:rPr lang="en-US" sz="2400" dirty="0" smtClean="0">
                <a:solidFill>
                  <a:schemeClr val="tx1"/>
                </a:solidFill>
              </a:rPr>
              <a:t>Hello my mother</a:t>
            </a:r>
            <a:br>
              <a:rPr lang="en-US" sz="2400" dirty="0" smtClean="0">
                <a:solidFill>
                  <a:schemeClr val="tx1"/>
                </a:solidFill>
              </a:rPr>
            </a:br>
            <a:r>
              <a:rPr lang="en-US" sz="2400" dirty="0">
                <a:solidFill>
                  <a:schemeClr val="tx1"/>
                </a:solidFill>
              </a:rPr>
              <a:t/>
            </a:r>
            <a:br>
              <a:rPr lang="en-US" sz="2400" dirty="0">
                <a:solidFill>
                  <a:schemeClr val="tx1"/>
                </a:solidFill>
              </a:rPr>
            </a:br>
            <a:r>
              <a:rPr lang="en-US" sz="2400" dirty="0" smtClean="0">
                <a:solidFill>
                  <a:srgbClr val="7030A0"/>
                </a:solidFill>
              </a:rPr>
              <a:t>Bonjour </a:t>
            </a:r>
            <a:r>
              <a:rPr lang="en-US" sz="2400" dirty="0" err="1" smtClean="0">
                <a:solidFill>
                  <a:srgbClr val="7030A0"/>
                </a:solidFill>
              </a:rPr>
              <a:t>mon</a:t>
            </a:r>
            <a:r>
              <a:rPr lang="en-US" sz="2400" dirty="0" smtClean="0">
                <a:solidFill>
                  <a:srgbClr val="7030A0"/>
                </a:solidFill>
              </a:rPr>
              <a:t> </a:t>
            </a:r>
            <a:r>
              <a:rPr lang="en-US" sz="2400" dirty="0" err="1" smtClean="0">
                <a:solidFill>
                  <a:srgbClr val="7030A0"/>
                </a:solidFill>
              </a:rPr>
              <a:t>pere</a:t>
            </a:r>
            <a:r>
              <a:rPr lang="en-US" sz="2400" dirty="0" smtClean="0">
                <a:solidFill>
                  <a:srgbClr val="7030A0"/>
                </a:solidFill>
              </a:rPr>
              <a:t/>
            </a:r>
            <a:br>
              <a:rPr lang="en-US" sz="2400" dirty="0" smtClean="0">
                <a:solidFill>
                  <a:srgbClr val="7030A0"/>
                </a:solidFill>
              </a:rPr>
            </a:br>
            <a:r>
              <a:rPr lang="en-US" sz="2400" dirty="0" smtClean="0">
                <a:solidFill>
                  <a:srgbClr val="92D050"/>
                </a:solidFill>
              </a:rPr>
              <a:t>Bonjour </a:t>
            </a:r>
            <a:r>
              <a:rPr lang="en-US" sz="2400" dirty="0" err="1" smtClean="0">
                <a:solidFill>
                  <a:srgbClr val="92D050"/>
                </a:solidFill>
              </a:rPr>
              <a:t>mo</a:t>
            </a:r>
            <a:r>
              <a:rPr lang="en-US" sz="2400" dirty="0" smtClean="0">
                <a:solidFill>
                  <a:srgbClr val="92D050"/>
                </a:solidFill>
              </a:rPr>
              <a:t> pear</a:t>
            </a:r>
            <a:r>
              <a:rPr lang="en-US" sz="2400" dirty="0" smtClean="0">
                <a:solidFill>
                  <a:schemeClr val="tx1"/>
                </a:solidFill>
              </a:rPr>
              <a:t/>
            </a:r>
            <a:br>
              <a:rPr lang="en-US" sz="2400" dirty="0" smtClean="0">
                <a:solidFill>
                  <a:schemeClr val="tx1"/>
                </a:solidFill>
              </a:rPr>
            </a:br>
            <a:r>
              <a:rPr lang="en-US" sz="2400" dirty="0" smtClean="0">
                <a:solidFill>
                  <a:schemeClr val="tx1"/>
                </a:solidFill>
              </a:rPr>
              <a:t>Hello my father</a:t>
            </a:r>
            <a:r>
              <a:rPr lang="en-US" sz="2400" dirty="0">
                <a:solidFill>
                  <a:schemeClr val="tx1"/>
                </a:solidFill>
              </a:rPr>
              <a:t/>
            </a:r>
            <a:br>
              <a:rPr lang="en-US" sz="2400" dirty="0">
                <a:solidFill>
                  <a:schemeClr val="tx1"/>
                </a:solidFill>
              </a:rPr>
            </a:br>
            <a:r>
              <a:rPr lang="en-US" sz="2400" dirty="0" smtClean="0">
                <a:solidFill>
                  <a:schemeClr val="tx1"/>
                </a:solidFill>
              </a:rPr>
              <a:t/>
            </a:r>
            <a:br>
              <a:rPr lang="en-US" sz="2400" dirty="0" smtClean="0">
                <a:solidFill>
                  <a:schemeClr val="tx1"/>
                </a:solidFill>
              </a:rPr>
            </a:br>
            <a:r>
              <a:rPr lang="en-US" sz="2400" dirty="0" smtClean="0">
                <a:solidFill>
                  <a:srgbClr val="7030A0"/>
                </a:solidFill>
              </a:rPr>
              <a:t>Ma mere </a:t>
            </a:r>
            <a:r>
              <a:rPr lang="en-US" sz="2400" dirty="0" err="1" smtClean="0">
                <a:solidFill>
                  <a:srgbClr val="7030A0"/>
                </a:solidFill>
              </a:rPr>
              <a:t>s’appellee</a:t>
            </a:r>
            <a:r>
              <a:rPr lang="en-US" sz="2400" dirty="0" smtClean="0">
                <a:solidFill>
                  <a:srgbClr val="7030A0"/>
                </a:solidFill>
              </a:rPr>
              <a:t>___= </a:t>
            </a:r>
            <a:r>
              <a:rPr lang="en-US" sz="2400" dirty="0">
                <a:solidFill>
                  <a:srgbClr val="33CC33"/>
                </a:solidFill>
              </a:rPr>
              <a:t>M</a:t>
            </a:r>
            <a:r>
              <a:rPr lang="en-US" sz="2400" dirty="0" smtClean="0">
                <a:solidFill>
                  <a:srgbClr val="33CC33"/>
                </a:solidFill>
              </a:rPr>
              <a:t>a mare </a:t>
            </a:r>
            <a:r>
              <a:rPr lang="en-US" sz="2400" dirty="0" err="1" smtClean="0">
                <a:solidFill>
                  <a:srgbClr val="33CC33"/>
                </a:solidFill>
              </a:rPr>
              <a:t>s’ah-pelle</a:t>
            </a:r>
            <a:r>
              <a:rPr lang="en-US" sz="2400" dirty="0" smtClean="0">
                <a:solidFill>
                  <a:srgbClr val="33CC33"/>
                </a:solidFill>
              </a:rPr>
              <a:t>___. </a:t>
            </a:r>
            <a:r>
              <a:rPr lang="en-US" sz="2400" dirty="0" smtClean="0">
                <a:solidFill>
                  <a:schemeClr val="tx1"/>
                </a:solidFill>
              </a:rPr>
              <a:t>My mother’s name is____.</a:t>
            </a:r>
            <a:br>
              <a:rPr lang="en-US" sz="2400" dirty="0" smtClean="0">
                <a:solidFill>
                  <a:schemeClr val="tx1"/>
                </a:solidFill>
              </a:rPr>
            </a:br>
            <a:r>
              <a:rPr lang="en-US" sz="2400" dirty="0">
                <a:solidFill>
                  <a:schemeClr val="tx1"/>
                </a:solidFill>
              </a:rPr>
              <a:t/>
            </a:r>
            <a:br>
              <a:rPr lang="en-US" sz="2400" dirty="0">
                <a:solidFill>
                  <a:schemeClr val="tx1"/>
                </a:solidFill>
              </a:rPr>
            </a:br>
            <a:r>
              <a:rPr lang="en-US" sz="2400" dirty="0" smtClean="0">
                <a:solidFill>
                  <a:srgbClr val="7030A0"/>
                </a:solidFill>
              </a:rPr>
              <a:t>Mo </a:t>
            </a:r>
            <a:r>
              <a:rPr lang="en-US" sz="2400" dirty="0" err="1" smtClean="0">
                <a:solidFill>
                  <a:srgbClr val="7030A0"/>
                </a:solidFill>
              </a:rPr>
              <a:t>pere</a:t>
            </a:r>
            <a:r>
              <a:rPr lang="en-US" sz="2400" dirty="0" smtClean="0">
                <a:solidFill>
                  <a:srgbClr val="7030A0"/>
                </a:solidFill>
              </a:rPr>
              <a:t> </a:t>
            </a:r>
            <a:r>
              <a:rPr lang="en-US" sz="2400" dirty="0" err="1" smtClean="0">
                <a:solidFill>
                  <a:srgbClr val="7030A0"/>
                </a:solidFill>
              </a:rPr>
              <a:t>s’appellee</a:t>
            </a:r>
            <a:r>
              <a:rPr lang="en-US" sz="2400" dirty="0" smtClean="0">
                <a:solidFill>
                  <a:srgbClr val="7030A0"/>
                </a:solidFill>
              </a:rPr>
              <a:t>____= </a:t>
            </a:r>
            <a:r>
              <a:rPr lang="en-US" sz="2400" dirty="0" smtClean="0">
                <a:solidFill>
                  <a:srgbClr val="33CC33"/>
                </a:solidFill>
              </a:rPr>
              <a:t>Mo pear </a:t>
            </a:r>
            <a:r>
              <a:rPr lang="en-US" sz="2400" dirty="0" err="1" smtClean="0">
                <a:solidFill>
                  <a:srgbClr val="33CC33"/>
                </a:solidFill>
              </a:rPr>
              <a:t>s’ah-pelle</a:t>
            </a:r>
            <a:r>
              <a:rPr lang="en-US" sz="2400" dirty="0" smtClean="0">
                <a:solidFill>
                  <a:srgbClr val="33CC33"/>
                </a:solidFill>
              </a:rPr>
              <a:t>____.</a:t>
            </a:r>
            <a:r>
              <a:rPr lang="en-US" sz="2400" dirty="0" smtClean="0">
                <a:solidFill>
                  <a:schemeClr val="tx1"/>
                </a:solidFill>
              </a:rPr>
              <a:t> My father’s name is_____.</a:t>
            </a:r>
            <a:endParaRPr lang="en-US" sz="2400" b="1" u="sng" dirty="0">
              <a:solidFill>
                <a:schemeClr val="tx1"/>
              </a:solidFill>
              <a:effectLst>
                <a:glow rad="38100">
                  <a:schemeClr val="accent1">
                    <a:alpha val="40000"/>
                  </a:schemeClr>
                </a:glow>
              </a:effectLst>
            </a:endParaRPr>
          </a:p>
        </p:txBody>
      </p:sp>
    </p:spTree>
    <p:extLst>
      <p:ext uri="{BB962C8B-B14F-4D97-AF65-F5344CB8AC3E}">
        <p14:creationId xmlns:p14="http://schemas.microsoft.com/office/powerpoint/2010/main" val="165326916"/>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599"/>
            <a:ext cx="8596668" cy="5739245"/>
          </a:xfrm>
        </p:spPr>
        <p:txBody>
          <a:bodyPr/>
          <a:lstStyle/>
          <a:p>
            <a:pPr algn="ctr"/>
            <a:r>
              <a:rPr lang="en-US" b="1" u="sng" dirty="0" smtClean="0">
                <a:effectLst>
                  <a:glow rad="38100">
                    <a:schemeClr val="accent1">
                      <a:alpha val="40000"/>
                    </a:schemeClr>
                  </a:glow>
                </a:effectLst>
              </a:rPr>
              <a:t>Lesson 4</a:t>
            </a:r>
            <a:r>
              <a:rPr lang="en-US" dirty="0" smtClean="0"/>
              <a:t/>
            </a:r>
            <a:br>
              <a:rPr lang="en-US" dirty="0" smtClean="0"/>
            </a:br>
            <a:r>
              <a:rPr lang="en-US" u="sng" dirty="0" smtClean="0">
                <a:solidFill>
                  <a:schemeClr val="tx1"/>
                </a:solidFill>
              </a:rPr>
              <a:t>How to ask someone what their name is</a:t>
            </a:r>
            <a:r>
              <a:rPr lang="en-US" dirty="0" smtClean="0"/>
              <a:t/>
            </a:r>
            <a:br>
              <a:rPr lang="en-US" dirty="0" smtClean="0"/>
            </a:br>
            <a:r>
              <a:rPr lang="en-US" sz="2800" dirty="0" smtClean="0">
                <a:solidFill>
                  <a:srgbClr val="7030A0"/>
                </a:solidFill>
              </a:rPr>
              <a:t>Comment </a:t>
            </a:r>
            <a:r>
              <a:rPr lang="en-US" sz="2800" dirty="0" err="1" smtClean="0">
                <a:solidFill>
                  <a:srgbClr val="7030A0"/>
                </a:solidFill>
              </a:rPr>
              <a:t>vous</a:t>
            </a:r>
            <a:r>
              <a:rPr lang="en-US" sz="2800" dirty="0" smtClean="0">
                <a:solidFill>
                  <a:srgbClr val="7030A0"/>
                </a:solidFill>
              </a:rPr>
              <a:t> </a:t>
            </a:r>
            <a:r>
              <a:rPr lang="en-US" sz="2800" dirty="0" err="1" smtClean="0">
                <a:solidFill>
                  <a:srgbClr val="7030A0"/>
                </a:solidFill>
              </a:rPr>
              <a:t>appelez</a:t>
            </a:r>
            <a:r>
              <a:rPr lang="en-US" sz="2800" dirty="0" smtClean="0">
                <a:solidFill>
                  <a:srgbClr val="7030A0"/>
                </a:solidFill>
              </a:rPr>
              <a:t> </a:t>
            </a:r>
            <a:r>
              <a:rPr lang="en-US" sz="2800" dirty="0" err="1" smtClean="0">
                <a:solidFill>
                  <a:srgbClr val="7030A0"/>
                </a:solidFill>
              </a:rPr>
              <a:t>vou</a:t>
            </a:r>
            <a:r>
              <a:rPr lang="en-US" sz="2800" dirty="0" smtClean="0">
                <a:solidFill>
                  <a:srgbClr val="7030A0"/>
                </a:solidFill>
              </a:rPr>
              <a:t>?</a:t>
            </a:r>
            <a:br>
              <a:rPr lang="en-US" sz="2800" dirty="0" smtClean="0">
                <a:solidFill>
                  <a:srgbClr val="7030A0"/>
                </a:solidFill>
              </a:rPr>
            </a:br>
            <a:r>
              <a:rPr lang="en-US" sz="2800" dirty="0" smtClean="0">
                <a:solidFill>
                  <a:srgbClr val="92D050"/>
                </a:solidFill>
              </a:rPr>
              <a:t>Como </a:t>
            </a:r>
            <a:r>
              <a:rPr lang="en-US" sz="2800" dirty="0" err="1" smtClean="0">
                <a:solidFill>
                  <a:srgbClr val="92D050"/>
                </a:solidFill>
              </a:rPr>
              <a:t>vouz</a:t>
            </a:r>
            <a:r>
              <a:rPr lang="en-US" sz="2800" dirty="0" smtClean="0">
                <a:solidFill>
                  <a:srgbClr val="92D050"/>
                </a:solidFill>
              </a:rPr>
              <a:t> </a:t>
            </a:r>
            <a:r>
              <a:rPr lang="en-US" sz="2800" dirty="0" err="1" smtClean="0">
                <a:solidFill>
                  <a:srgbClr val="92D050"/>
                </a:solidFill>
              </a:rPr>
              <a:t>appelay</a:t>
            </a:r>
            <a:r>
              <a:rPr lang="en-US" sz="2800" dirty="0" smtClean="0">
                <a:solidFill>
                  <a:srgbClr val="92D050"/>
                </a:solidFill>
              </a:rPr>
              <a:t> </a:t>
            </a:r>
            <a:r>
              <a:rPr lang="en-US" sz="2800" dirty="0" err="1" smtClean="0">
                <a:solidFill>
                  <a:srgbClr val="92D050"/>
                </a:solidFill>
              </a:rPr>
              <a:t>vou</a:t>
            </a:r>
            <a:r>
              <a:rPr lang="en-US" sz="2800" dirty="0" smtClean="0">
                <a:solidFill>
                  <a:srgbClr val="92D050"/>
                </a:solidFill>
              </a:rPr>
              <a:t>?</a:t>
            </a:r>
            <a:br>
              <a:rPr lang="en-US" sz="2800" dirty="0" smtClean="0">
                <a:solidFill>
                  <a:srgbClr val="92D050"/>
                </a:solidFill>
              </a:rPr>
            </a:br>
            <a:r>
              <a:rPr lang="en-US" sz="2800" dirty="0" smtClean="0">
                <a:solidFill>
                  <a:schemeClr val="tx1"/>
                </a:solidFill>
              </a:rPr>
              <a:t>What is your name?</a:t>
            </a:r>
            <a:br>
              <a:rPr lang="en-US" sz="2800" dirty="0" smtClean="0">
                <a:solidFill>
                  <a:schemeClr val="tx1"/>
                </a:solidFill>
              </a:rPr>
            </a:br>
            <a:r>
              <a:rPr lang="en-US" sz="2800" dirty="0"/>
              <a:t/>
            </a:r>
            <a:br>
              <a:rPr lang="en-US" sz="2800" dirty="0"/>
            </a:br>
            <a:r>
              <a:rPr lang="en-US" sz="2800" dirty="0" smtClean="0">
                <a:solidFill>
                  <a:srgbClr val="7030A0"/>
                </a:solidFill>
              </a:rPr>
              <a:t>Je </a:t>
            </a:r>
            <a:r>
              <a:rPr lang="en-US" sz="2800" dirty="0" err="1" smtClean="0">
                <a:solidFill>
                  <a:srgbClr val="7030A0"/>
                </a:solidFill>
              </a:rPr>
              <a:t>m’appelle</a:t>
            </a:r>
            <a:r>
              <a:rPr lang="en-US" sz="2800" dirty="0" smtClean="0">
                <a:solidFill>
                  <a:srgbClr val="7030A0"/>
                </a:solidFill>
              </a:rPr>
              <a:t>__________.</a:t>
            </a:r>
            <a:r>
              <a:rPr lang="en-US" sz="2800" dirty="0" smtClean="0"/>
              <a:t/>
            </a:r>
            <a:br>
              <a:rPr lang="en-US" sz="2800" dirty="0" smtClean="0"/>
            </a:br>
            <a:r>
              <a:rPr lang="en-US" sz="2800" dirty="0" smtClean="0">
                <a:solidFill>
                  <a:srgbClr val="92D050"/>
                </a:solidFill>
              </a:rPr>
              <a:t>Zhu ma </a:t>
            </a:r>
            <a:r>
              <a:rPr lang="en-US" sz="2800" dirty="0" err="1" smtClean="0">
                <a:solidFill>
                  <a:srgbClr val="92D050"/>
                </a:solidFill>
              </a:rPr>
              <a:t>pellay</a:t>
            </a:r>
            <a:r>
              <a:rPr lang="en-US" sz="2800" dirty="0" smtClean="0">
                <a:solidFill>
                  <a:srgbClr val="92D050"/>
                </a:solidFill>
              </a:rPr>
              <a:t>________.</a:t>
            </a:r>
            <a:r>
              <a:rPr lang="en-US" sz="2800" dirty="0" smtClean="0"/>
              <a:t/>
            </a:r>
            <a:br>
              <a:rPr lang="en-US" sz="2800" dirty="0" smtClean="0"/>
            </a:br>
            <a:r>
              <a:rPr lang="en-US" sz="2800" dirty="0" smtClean="0">
                <a:solidFill>
                  <a:schemeClr val="tx1"/>
                </a:solidFill>
              </a:rPr>
              <a:t>My name is_________.</a:t>
            </a:r>
            <a:r>
              <a:rPr lang="en-US" sz="2800" dirty="0" smtClean="0"/>
              <a:t/>
            </a:r>
            <a:br>
              <a:rPr lang="en-US" sz="2800" dirty="0" smtClean="0"/>
            </a:br>
            <a:r>
              <a:rPr lang="en-US" dirty="0"/>
              <a:t/>
            </a:r>
            <a:br>
              <a:rPr lang="en-US" dirty="0"/>
            </a:br>
            <a:endParaRPr lang="en-US" dirty="0"/>
          </a:p>
        </p:txBody>
      </p:sp>
    </p:spTree>
    <p:extLst>
      <p:ext uri="{BB962C8B-B14F-4D97-AF65-F5344CB8AC3E}">
        <p14:creationId xmlns:p14="http://schemas.microsoft.com/office/powerpoint/2010/main" val="133709453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5884718"/>
          </a:xfrm>
        </p:spPr>
        <p:txBody>
          <a:bodyPr/>
          <a:lstStyle/>
          <a:p>
            <a:pPr algn="ctr"/>
            <a:r>
              <a:rPr lang="en-US" b="1" u="sng" dirty="0">
                <a:effectLst>
                  <a:glow rad="38100">
                    <a:schemeClr val="accent1">
                      <a:alpha val="40000"/>
                    </a:schemeClr>
                  </a:glow>
                </a:effectLst>
              </a:rPr>
              <a:t>Lesson </a:t>
            </a:r>
            <a:r>
              <a:rPr lang="en-US" b="1" u="sng" dirty="0" smtClean="0">
                <a:effectLst>
                  <a:glow rad="38100">
                    <a:schemeClr val="accent1">
                      <a:alpha val="40000"/>
                    </a:schemeClr>
                  </a:glow>
                </a:effectLst>
              </a:rPr>
              <a:t>5</a:t>
            </a:r>
            <a:r>
              <a:rPr lang="en-US" b="1" u="sng" dirty="0">
                <a:effectLst>
                  <a:glow rad="38100">
                    <a:schemeClr val="accent1">
                      <a:alpha val="40000"/>
                    </a:schemeClr>
                  </a:glow>
                </a:effectLst>
              </a:rPr>
              <a:t/>
            </a:r>
            <a:br>
              <a:rPr lang="en-US" b="1" u="sng" dirty="0">
                <a:effectLst>
                  <a:glow rad="38100">
                    <a:schemeClr val="accent1">
                      <a:alpha val="40000"/>
                    </a:schemeClr>
                  </a:glow>
                </a:effectLst>
              </a:rPr>
            </a:br>
            <a:r>
              <a:rPr lang="en-US" u="sng" dirty="0">
                <a:solidFill>
                  <a:schemeClr val="tx1"/>
                </a:solidFill>
              </a:rPr>
              <a:t>How to </a:t>
            </a:r>
            <a:r>
              <a:rPr lang="en-US" u="sng" dirty="0" smtClean="0">
                <a:solidFill>
                  <a:schemeClr val="tx1"/>
                </a:solidFill>
              </a:rPr>
              <a:t>count to ten in </a:t>
            </a:r>
            <a:r>
              <a:rPr lang="en-US" u="sng" dirty="0">
                <a:solidFill>
                  <a:schemeClr val="tx1"/>
                </a:solidFill>
              </a:rPr>
              <a:t>French</a:t>
            </a:r>
            <a:r>
              <a:rPr lang="en-US" dirty="0">
                <a:solidFill>
                  <a:schemeClr val="tx1"/>
                </a:solidFill>
              </a:rPr>
              <a:t/>
            </a:r>
            <a:br>
              <a:rPr lang="en-US" dirty="0">
                <a:solidFill>
                  <a:schemeClr val="tx1"/>
                </a:solidFill>
              </a:rPr>
            </a:br>
            <a:endParaRPr lang="en-US" dirty="0">
              <a:solidFill>
                <a:schemeClr val="tx1"/>
              </a:solidFill>
            </a:endParaRPr>
          </a:p>
        </p:txBody>
      </p:sp>
      <p:sp>
        <p:nvSpPr>
          <p:cNvPr id="3" name="Rectangle 2"/>
          <p:cNvSpPr/>
          <p:nvPr/>
        </p:nvSpPr>
        <p:spPr>
          <a:xfrm>
            <a:off x="2102428" y="2397797"/>
            <a:ext cx="6096000" cy="4154984"/>
          </a:xfrm>
          <a:prstGeom prst="rect">
            <a:avLst/>
          </a:prstGeom>
        </p:spPr>
        <p:txBody>
          <a:bodyPr>
            <a:spAutoFit/>
          </a:bodyPr>
          <a:lstStyle/>
          <a:p>
            <a:pPr algn="ctr"/>
            <a:r>
              <a:rPr lang="en-US" sz="2400" dirty="0" smtClean="0"/>
              <a:t>One=</a:t>
            </a:r>
            <a:r>
              <a:rPr lang="en-US" sz="2400" dirty="0" smtClean="0">
                <a:solidFill>
                  <a:srgbClr val="92D050"/>
                </a:solidFill>
              </a:rPr>
              <a:t> </a:t>
            </a:r>
            <a:r>
              <a:rPr lang="en-US" sz="2400" dirty="0" smtClean="0">
                <a:solidFill>
                  <a:srgbClr val="7030A0"/>
                </a:solidFill>
              </a:rPr>
              <a:t>Un= </a:t>
            </a:r>
            <a:r>
              <a:rPr lang="en-US" sz="2400" dirty="0" smtClean="0">
                <a:solidFill>
                  <a:schemeClr val="accent5">
                    <a:lumMod val="75000"/>
                  </a:schemeClr>
                </a:solidFill>
              </a:rPr>
              <a:t>Ah</a:t>
            </a:r>
          </a:p>
          <a:p>
            <a:pPr algn="ctr"/>
            <a:r>
              <a:rPr lang="en-US" sz="2400" dirty="0" smtClean="0"/>
              <a:t>Two=</a:t>
            </a:r>
            <a:r>
              <a:rPr lang="en-US" sz="2400" dirty="0" smtClean="0">
                <a:solidFill>
                  <a:srgbClr val="92D050"/>
                </a:solidFill>
              </a:rPr>
              <a:t> </a:t>
            </a:r>
            <a:r>
              <a:rPr lang="en-US" sz="2400" dirty="0" err="1" smtClean="0">
                <a:solidFill>
                  <a:srgbClr val="7030A0"/>
                </a:solidFill>
              </a:rPr>
              <a:t>Deux</a:t>
            </a:r>
            <a:r>
              <a:rPr lang="en-US" sz="2400" dirty="0" smtClean="0">
                <a:solidFill>
                  <a:srgbClr val="7030A0"/>
                </a:solidFill>
              </a:rPr>
              <a:t>= </a:t>
            </a:r>
            <a:r>
              <a:rPr lang="en-US" sz="2400" dirty="0" smtClean="0">
                <a:solidFill>
                  <a:schemeClr val="accent5">
                    <a:lumMod val="75000"/>
                  </a:schemeClr>
                </a:solidFill>
              </a:rPr>
              <a:t>Du</a:t>
            </a:r>
          </a:p>
          <a:p>
            <a:pPr algn="ctr"/>
            <a:r>
              <a:rPr lang="en-US" sz="2400" dirty="0" smtClean="0"/>
              <a:t>Three=</a:t>
            </a:r>
            <a:r>
              <a:rPr lang="en-US" sz="2400" dirty="0" smtClean="0">
                <a:solidFill>
                  <a:srgbClr val="92D050"/>
                </a:solidFill>
              </a:rPr>
              <a:t> </a:t>
            </a:r>
            <a:r>
              <a:rPr lang="en-US" sz="2400" dirty="0" err="1" smtClean="0">
                <a:solidFill>
                  <a:srgbClr val="7030A0"/>
                </a:solidFill>
              </a:rPr>
              <a:t>Trois</a:t>
            </a:r>
            <a:r>
              <a:rPr lang="en-US" sz="2400" dirty="0" smtClean="0">
                <a:solidFill>
                  <a:srgbClr val="7030A0"/>
                </a:solidFill>
              </a:rPr>
              <a:t>= </a:t>
            </a:r>
            <a:r>
              <a:rPr lang="en-US" sz="2400" dirty="0" err="1" smtClean="0">
                <a:solidFill>
                  <a:schemeClr val="accent5">
                    <a:lumMod val="75000"/>
                  </a:schemeClr>
                </a:solidFill>
              </a:rPr>
              <a:t>Twa</a:t>
            </a:r>
            <a:endParaRPr lang="en-US" sz="2400" dirty="0" smtClean="0">
              <a:solidFill>
                <a:schemeClr val="accent5">
                  <a:lumMod val="75000"/>
                </a:schemeClr>
              </a:solidFill>
            </a:endParaRPr>
          </a:p>
          <a:p>
            <a:pPr algn="ctr"/>
            <a:r>
              <a:rPr lang="en-US" sz="2400" dirty="0" smtClean="0"/>
              <a:t>Four=</a:t>
            </a:r>
            <a:r>
              <a:rPr lang="en-US" sz="2400" dirty="0" smtClean="0">
                <a:solidFill>
                  <a:srgbClr val="92D050"/>
                </a:solidFill>
              </a:rPr>
              <a:t> </a:t>
            </a:r>
            <a:r>
              <a:rPr lang="en-US" sz="2400" dirty="0" err="1" smtClean="0">
                <a:solidFill>
                  <a:srgbClr val="7030A0"/>
                </a:solidFill>
              </a:rPr>
              <a:t>Quatre</a:t>
            </a:r>
            <a:r>
              <a:rPr lang="en-US" sz="2400" dirty="0" smtClean="0">
                <a:solidFill>
                  <a:srgbClr val="7030A0"/>
                </a:solidFill>
              </a:rPr>
              <a:t>= </a:t>
            </a:r>
            <a:r>
              <a:rPr lang="en-US" sz="2400" dirty="0" err="1" smtClean="0">
                <a:solidFill>
                  <a:schemeClr val="accent5">
                    <a:lumMod val="75000"/>
                  </a:schemeClr>
                </a:solidFill>
              </a:rPr>
              <a:t>Catrah</a:t>
            </a:r>
            <a:endParaRPr lang="en-US" sz="2400" dirty="0" smtClean="0">
              <a:solidFill>
                <a:schemeClr val="accent5">
                  <a:lumMod val="75000"/>
                </a:schemeClr>
              </a:solidFill>
            </a:endParaRPr>
          </a:p>
          <a:p>
            <a:pPr algn="ctr"/>
            <a:r>
              <a:rPr lang="en-US" sz="2400" dirty="0" smtClean="0"/>
              <a:t>Five=</a:t>
            </a:r>
            <a:r>
              <a:rPr lang="en-US" sz="2400" dirty="0" smtClean="0">
                <a:solidFill>
                  <a:srgbClr val="92D050"/>
                </a:solidFill>
              </a:rPr>
              <a:t> </a:t>
            </a:r>
            <a:r>
              <a:rPr lang="en-US" sz="2400" dirty="0" err="1" smtClean="0">
                <a:solidFill>
                  <a:srgbClr val="7030A0"/>
                </a:solidFill>
              </a:rPr>
              <a:t>Cinq</a:t>
            </a:r>
            <a:r>
              <a:rPr lang="en-US" sz="2400" dirty="0" smtClean="0">
                <a:solidFill>
                  <a:srgbClr val="7030A0"/>
                </a:solidFill>
              </a:rPr>
              <a:t>= </a:t>
            </a:r>
            <a:r>
              <a:rPr lang="en-US" sz="2400" dirty="0" err="1" smtClean="0">
                <a:solidFill>
                  <a:schemeClr val="accent5">
                    <a:lumMod val="75000"/>
                  </a:schemeClr>
                </a:solidFill>
              </a:rPr>
              <a:t>Sahnk</a:t>
            </a:r>
            <a:endParaRPr lang="en-US" sz="2400" dirty="0" smtClean="0">
              <a:solidFill>
                <a:schemeClr val="accent5">
                  <a:lumMod val="75000"/>
                </a:schemeClr>
              </a:solidFill>
            </a:endParaRPr>
          </a:p>
          <a:p>
            <a:pPr algn="ctr"/>
            <a:r>
              <a:rPr lang="en-US" sz="2400" dirty="0" smtClean="0"/>
              <a:t>Six=</a:t>
            </a:r>
            <a:r>
              <a:rPr lang="en-US" sz="2400" dirty="0" smtClean="0">
                <a:solidFill>
                  <a:srgbClr val="92D050"/>
                </a:solidFill>
              </a:rPr>
              <a:t> </a:t>
            </a:r>
            <a:r>
              <a:rPr lang="en-US" sz="2400" dirty="0" smtClean="0">
                <a:solidFill>
                  <a:srgbClr val="7030A0"/>
                </a:solidFill>
              </a:rPr>
              <a:t>Six= </a:t>
            </a:r>
            <a:r>
              <a:rPr lang="en-US" sz="2400" dirty="0" smtClean="0">
                <a:solidFill>
                  <a:schemeClr val="accent5">
                    <a:lumMod val="75000"/>
                  </a:schemeClr>
                </a:solidFill>
              </a:rPr>
              <a:t>Sees</a:t>
            </a:r>
          </a:p>
          <a:p>
            <a:pPr algn="ctr"/>
            <a:r>
              <a:rPr lang="en-US" sz="2400" dirty="0" smtClean="0"/>
              <a:t>Seven=</a:t>
            </a:r>
            <a:r>
              <a:rPr lang="en-US" sz="2400" dirty="0" smtClean="0">
                <a:solidFill>
                  <a:srgbClr val="92D050"/>
                </a:solidFill>
              </a:rPr>
              <a:t> </a:t>
            </a:r>
            <a:r>
              <a:rPr lang="en-US" sz="2400" dirty="0" smtClean="0">
                <a:solidFill>
                  <a:srgbClr val="7030A0"/>
                </a:solidFill>
              </a:rPr>
              <a:t>Sept= </a:t>
            </a:r>
            <a:r>
              <a:rPr lang="en-US" sz="2400" dirty="0" smtClean="0">
                <a:solidFill>
                  <a:schemeClr val="accent5">
                    <a:lumMod val="75000"/>
                  </a:schemeClr>
                </a:solidFill>
              </a:rPr>
              <a:t>Set</a:t>
            </a:r>
            <a:r>
              <a:rPr lang="en-US" sz="2400" dirty="0" smtClean="0">
                <a:solidFill>
                  <a:srgbClr val="7030A0"/>
                </a:solidFill>
              </a:rPr>
              <a:t> </a:t>
            </a:r>
          </a:p>
          <a:p>
            <a:pPr algn="ctr"/>
            <a:r>
              <a:rPr lang="en-US" sz="2400" dirty="0" smtClean="0"/>
              <a:t>Eight=</a:t>
            </a:r>
            <a:r>
              <a:rPr lang="en-US" sz="2400" dirty="0" smtClean="0">
                <a:solidFill>
                  <a:srgbClr val="92D050"/>
                </a:solidFill>
              </a:rPr>
              <a:t> </a:t>
            </a:r>
            <a:r>
              <a:rPr lang="en-US" sz="2400" dirty="0" err="1" smtClean="0">
                <a:solidFill>
                  <a:srgbClr val="7030A0"/>
                </a:solidFill>
              </a:rPr>
              <a:t>Huit</a:t>
            </a:r>
            <a:r>
              <a:rPr lang="en-US" sz="2400" dirty="0" smtClean="0">
                <a:solidFill>
                  <a:srgbClr val="7030A0"/>
                </a:solidFill>
              </a:rPr>
              <a:t>= </a:t>
            </a:r>
            <a:r>
              <a:rPr lang="en-US" sz="2400" dirty="0" smtClean="0">
                <a:solidFill>
                  <a:schemeClr val="accent5">
                    <a:lumMod val="75000"/>
                  </a:schemeClr>
                </a:solidFill>
              </a:rPr>
              <a:t>Wheat</a:t>
            </a:r>
          </a:p>
          <a:p>
            <a:pPr algn="ctr"/>
            <a:r>
              <a:rPr lang="en-US" sz="2400" dirty="0" smtClean="0"/>
              <a:t>Nine=</a:t>
            </a:r>
            <a:r>
              <a:rPr lang="en-US" sz="2400" dirty="0" smtClean="0">
                <a:solidFill>
                  <a:srgbClr val="92D050"/>
                </a:solidFill>
              </a:rPr>
              <a:t> </a:t>
            </a:r>
            <a:r>
              <a:rPr lang="en-US" sz="2400" dirty="0" err="1" smtClean="0">
                <a:solidFill>
                  <a:srgbClr val="7030A0"/>
                </a:solidFill>
              </a:rPr>
              <a:t>Neuf</a:t>
            </a:r>
            <a:r>
              <a:rPr lang="en-US" sz="2400" dirty="0" smtClean="0">
                <a:solidFill>
                  <a:srgbClr val="7030A0"/>
                </a:solidFill>
              </a:rPr>
              <a:t>= </a:t>
            </a:r>
            <a:r>
              <a:rPr lang="en-US" sz="2400" dirty="0" err="1" smtClean="0">
                <a:solidFill>
                  <a:schemeClr val="accent5">
                    <a:lumMod val="75000"/>
                  </a:schemeClr>
                </a:solidFill>
              </a:rPr>
              <a:t>Nuhf</a:t>
            </a:r>
            <a:endParaRPr lang="en-US" sz="2400" dirty="0" smtClean="0">
              <a:solidFill>
                <a:schemeClr val="accent5">
                  <a:lumMod val="75000"/>
                </a:schemeClr>
              </a:solidFill>
            </a:endParaRPr>
          </a:p>
          <a:p>
            <a:pPr algn="ctr"/>
            <a:r>
              <a:rPr lang="en-US" sz="2400" dirty="0" smtClean="0"/>
              <a:t>Ten=</a:t>
            </a:r>
            <a:r>
              <a:rPr lang="en-US" sz="2400" dirty="0" smtClean="0">
                <a:solidFill>
                  <a:srgbClr val="92D050"/>
                </a:solidFill>
              </a:rPr>
              <a:t> </a:t>
            </a:r>
            <a:r>
              <a:rPr lang="en-US" sz="2400" dirty="0" smtClean="0">
                <a:solidFill>
                  <a:srgbClr val="7030A0"/>
                </a:solidFill>
              </a:rPr>
              <a:t>Dix= </a:t>
            </a:r>
            <a:r>
              <a:rPr lang="en-US" sz="2400" dirty="0" err="1" smtClean="0">
                <a:solidFill>
                  <a:schemeClr val="accent5">
                    <a:lumMod val="75000"/>
                  </a:schemeClr>
                </a:solidFill>
              </a:rPr>
              <a:t>Deese</a:t>
            </a:r>
            <a:r>
              <a:rPr lang="en-US" sz="2400" dirty="0">
                <a:solidFill>
                  <a:srgbClr val="92D050"/>
                </a:solidFill>
              </a:rPr>
              <a:t/>
            </a:r>
            <a:br>
              <a:rPr lang="en-US" sz="2400" dirty="0">
                <a:solidFill>
                  <a:srgbClr val="92D050"/>
                </a:solidFill>
              </a:rPr>
            </a:br>
            <a:endParaRPr lang="en-US" sz="2400" dirty="0">
              <a:solidFill>
                <a:srgbClr val="92D050"/>
              </a:solidFill>
            </a:endParaRPr>
          </a:p>
        </p:txBody>
      </p:sp>
    </p:spTree>
    <p:extLst>
      <p:ext uri="{BB962C8B-B14F-4D97-AF65-F5344CB8AC3E}">
        <p14:creationId xmlns:p14="http://schemas.microsoft.com/office/powerpoint/2010/main" val="4045929370"/>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5884718"/>
          </a:xfrm>
        </p:spPr>
        <p:txBody>
          <a:bodyPr/>
          <a:lstStyle/>
          <a:p>
            <a:pPr algn="ctr"/>
            <a:r>
              <a:rPr lang="en-US" b="1" u="sng" dirty="0">
                <a:effectLst>
                  <a:glow rad="38100">
                    <a:schemeClr val="accent1">
                      <a:alpha val="40000"/>
                    </a:schemeClr>
                  </a:glow>
                </a:effectLst>
              </a:rPr>
              <a:t>Lesson </a:t>
            </a:r>
            <a:r>
              <a:rPr lang="en-US" b="1" u="sng" dirty="0" smtClean="0">
                <a:effectLst>
                  <a:glow rad="38100">
                    <a:schemeClr val="accent1">
                      <a:alpha val="40000"/>
                    </a:schemeClr>
                  </a:glow>
                </a:effectLst>
              </a:rPr>
              <a:t>6</a:t>
            </a:r>
            <a:r>
              <a:rPr lang="en-US" b="1" u="sng" dirty="0">
                <a:effectLst>
                  <a:glow rad="38100">
                    <a:schemeClr val="accent1">
                      <a:alpha val="40000"/>
                    </a:schemeClr>
                  </a:glow>
                </a:effectLst>
              </a:rPr>
              <a:t/>
            </a:r>
            <a:br>
              <a:rPr lang="en-US" b="1" u="sng" dirty="0">
                <a:effectLst>
                  <a:glow rad="38100">
                    <a:schemeClr val="accent1">
                      <a:alpha val="40000"/>
                    </a:schemeClr>
                  </a:glow>
                </a:effectLst>
              </a:rPr>
            </a:br>
            <a:r>
              <a:rPr lang="en-US" u="sng" dirty="0">
                <a:solidFill>
                  <a:schemeClr val="tx1"/>
                </a:solidFill>
              </a:rPr>
              <a:t>How to </a:t>
            </a:r>
            <a:r>
              <a:rPr lang="en-US" u="sng" dirty="0" smtClean="0">
                <a:solidFill>
                  <a:schemeClr val="tx1"/>
                </a:solidFill>
              </a:rPr>
              <a:t>say “The days of the week” in </a:t>
            </a:r>
            <a:r>
              <a:rPr lang="en-US" u="sng" dirty="0">
                <a:solidFill>
                  <a:schemeClr val="tx1"/>
                </a:solidFill>
              </a:rPr>
              <a:t>French</a:t>
            </a:r>
            <a:r>
              <a:rPr lang="en-US" dirty="0">
                <a:solidFill>
                  <a:schemeClr val="tx1"/>
                </a:solidFill>
              </a:rPr>
              <a:t/>
            </a:r>
            <a:br>
              <a:rPr lang="en-US" dirty="0">
                <a:solidFill>
                  <a:schemeClr val="tx1"/>
                </a:solidFill>
              </a:rPr>
            </a:br>
            <a:endParaRPr lang="en-US" dirty="0">
              <a:solidFill>
                <a:schemeClr val="tx1"/>
              </a:solidFill>
            </a:endParaRPr>
          </a:p>
        </p:txBody>
      </p:sp>
      <p:sp>
        <p:nvSpPr>
          <p:cNvPr id="3" name="Rectangle 2"/>
          <p:cNvSpPr/>
          <p:nvPr/>
        </p:nvSpPr>
        <p:spPr>
          <a:xfrm>
            <a:off x="2102428" y="2397797"/>
            <a:ext cx="6096000" cy="2677656"/>
          </a:xfrm>
          <a:prstGeom prst="rect">
            <a:avLst/>
          </a:prstGeom>
        </p:spPr>
        <p:txBody>
          <a:bodyPr>
            <a:spAutoFit/>
          </a:bodyPr>
          <a:lstStyle/>
          <a:p>
            <a:pPr algn="ctr"/>
            <a:r>
              <a:rPr lang="en-US" sz="2400" dirty="0" smtClean="0"/>
              <a:t>Sunday=</a:t>
            </a:r>
            <a:r>
              <a:rPr lang="en-US" sz="2400" dirty="0" smtClean="0">
                <a:solidFill>
                  <a:srgbClr val="92D050"/>
                </a:solidFill>
              </a:rPr>
              <a:t> </a:t>
            </a:r>
            <a:r>
              <a:rPr lang="en-US" sz="2400" dirty="0" err="1" smtClean="0">
                <a:solidFill>
                  <a:srgbClr val="7030A0"/>
                </a:solidFill>
              </a:rPr>
              <a:t>Dimanche</a:t>
            </a:r>
            <a:r>
              <a:rPr lang="en-US" sz="2400" dirty="0" smtClean="0">
                <a:solidFill>
                  <a:srgbClr val="7030A0"/>
                </a:solidFill>
              </a:rPr>
              <a:t>= </a:t>
            </a:r>
            <a:r>
              <a:rPr lang="en-US" sz="2400" dirty="0" err="1" smtClean="0">
                <a:solidFill>
                  <a:schemeClr val="accent5">
                    <a:lumMod val="75000"/>
                  </a:schemeClr>
                </a:solidFill>
              </a:rPr>
              <a:t>Deemonch</a:t>
            </a:r>
            <a:endParaRPr lang="en-US" sz="2400" dirty="0" smtClean="0">
              <a:solidFill>
                <a:schemeClr val="accent5">
                  <a:lumMod val="75000"/>
                </a:schemeClr>
              </a:solidFill>
            </a:endParaRPr>
          </a:p>
          <a:p>
            <a:pPr algn="ctr"/>
            <a:r>
              <a:rPr lang="en-US" sz="2400" dirty="0" smtClean="0"/>
              <a:t>Monday=</a:t>
            </a:r>
            <a:r>
              <a:rPr lang="en-US" sz="2400" dirty="0" smtClean="0">
                <a:solidFill>
                  <a:srgbClr val="92D050"/>
                </a:solidFill>
              </a:rPr>
              <a:t> </a:t>
            </a:r>
            <a:r>
              <a:rPr lang="en-US" sz="2400" dirty="0" err="1" smtClean="0">
                <a:solidFill>
                  <a:srgbClr val="7030A0"/>
                </a:solidFill>
              </a:rPr>
              <a:t>Lundi</a:t>
            </a:r>
            <a:r>
              <a:rPr lang="en-US" sz="2400" dirty="0" smtClean="0">
                <a:solidFill>
                  <a:srgbClr val="7030A0"/>
                </a:solidFill>
              </a:rPr>
              <a:t>= </a:t>
            </a:r>
            <a:r>
              <a:rPr lang="en-US" sz="2400" dirty="0" err="1" smtClean="0">
                <a:solidFill>
                  <a:schemeClr val="accent5">
                    <a:lumMod val="75000"/>
                  </a:schemeClr>
                </a:solidFill>
              </a:rPr>
              <a:t>Lunday</a:t>
            </a:r>
            <a:endParaRPr lang="en-US" sz="2400" dirty="0" smtClean="0">
              <a:solidFill>
                <a:schemeClr val="accent5">
                  <a:lumMod val="75000"/>
                </a:schemeClr>
              </a:solidFill>
            </a:endParaRPr>
          </a:p>
          <a:p>
            <a:pPr algn="ctr"/>
            <a:r>
              <a:rPr lang="en-US" sz="2400" dirty="0" smtClean="0"/>
              <a:t>Tuesday=</a:t>
            </a:r>
            <a:r>
              <a:rPr lang="en-US" sz="2400" dirty="0" smtClean="0">
                <a:solidFill>
                  <a:srgbClr val="92D050"/>
                </a:solidFill>
              </a:rPr>
              <a:t> </a:t>
            </a:r>
            <a:r>
              <a:rPr lang="en-US" sz="2400" dirty="0" smtClean="0">
                <a:solidFill>
                  <a:srgbClr val="7030A0"/>
                </a:solidFill>
              </a:rPr>
              <a:t>Mardi= </a:t>
            </a:r>
            <a:r>
              <a:rPr lang="en-US" sz="2400" dirty="0" err="1" smtClean="0">
                <a:solidFill>
                  <a:schemeClr val="accent5">
                    <a:lumMod val="75000"/>
                  </a:schemeClr>
                </a:solidFill>
              </a:rPr>
              <a:t>Mardy</a:t>
            </a:r>
            <a:endParaRPr lang="en-US" sz="2400" dirty="0" smtClean="0">
              <a:solidFill>
                <a:schemeClr val="accent5">
                  <a:lumMod val="75000"/>
                </a:schemeClr>
              </a:solidFill>
            </a:endParaRPr>
          </a:p>
          <a:p>
            <a:pPr algn="ctr"/>
            <a:r>
              <a:rPr lang="en-US" sz="2400" dirty="0" smtClean="0"/>
              <a:t>Wednesday=</a:t>
            </a:r>
            <a:r>
              <a:rPr lang="en-US" sz="2400" dirty="0" smtClean="0">
                <a:solidFill>
                  <a:srgbClr val="92D050"/>
                </a:solidFill>
              </a:rPr>
              <a:t> </a:t>
            </a:r>
            <a:r>
              <a:rPr lang="en-US" sz="2400" dirty="0" err="1" smtClean="0">
                <a:solidFill>
                  <a:srgbClr val="7030A0"/>
                </a:solidFill>
              </a:rPr>
              <a:t>Mercredi</a:t>
            </a:r>
            <a:r>
              <a:rPr lang="en-US" sz="2400" dirty="0" smtClean="0">
                <a:solidFill>
                  <a:srgbClr val="7030A0"/>
                </a:solidFill>
              </a:rPr>
              <a:t>= </a:t>
            </a:r>
            <a:r>
              <a:rPr lang="en-US" sz="2400" dirty="0" smtClean="0">
                <a:solidFill>
                  <a:schemeClr val="accent5">
                    <a:lumMod val="75000"/>
                  </a:schemeClr>
                </a:solidFill>
              </a:rPr>
              <a:t>Judi</a:t>
            </a:r>
          </a:p>
          <a:p>
            <a:pPr algn="ctr"/>
            <a:r>
              <a:rPr lang="en-US" sz="2400" dirty="0" smtClean="0"/>
              <a:t>Thursday=</a:t>
            </a:r>
            <a:r>
              <a:rPr lang="en-US" sz="2400" dirty="0" smtClean="0">
                <a:solidFill>
                  <a:srgbClr val="92D050"/>
                </a:solidFill>
              </a:rPr>
              <a:t> </a:t>
            </a:r>
            <a:r>
              <a:rPr lang="en-US" sz="2400" dirty="0" err="1" smtClean="0">
                <a:solidFill>
                  <a:srgbClr val="7030A0"/>
                </a:solidFill>
              </a:rPr>
              <a:t>Juedi</a:t>
            </a:r>
            <a:r>
              <a:rPr lang="en-US" sz="2400" dirty="0" smtClean="0">
                <a:solidFill>
                  <a:srgbClr val="7030A0"/>
                </a:solidFill>
              </a:rPr>
              <a:t>= </a:t>
            </a:r>
            <a:r>
              <a:rPr lang="en-US" sz="2400" dirty="0" err="1" smtClean="0">
                <a:solidFill>
                  <a:schemeClr val="accent5">
                    <a:lumMod val="75000"/>
                  </a:schemeClr>
                </a:solidFill>
              </a:rPr>
              <a:t>Sahnk</a:t>
            </a:r>
            <a:endParaRPr lang="en-US" sz="2400" dirty="0" smtClean="0">
              <a:solidFill>
                <a:schemeClr val="accent5">
                  <a:lumMod val="75000"/>
                </a:schemeClr>
              </a:solidFill>
            </a:endParaRPr>
          </a:p>
          <a:p>
            <a:pPr algn="ctr"/>
            <a:r>
              <a:rPr lang="en-US" sz="2400" dirty="0" smtClean="0"/>
              <a:t>Friday=</a:t>
            </a:r>
            <a:r>
              <a:rPr lang="en-US" sz="2400" dirty="0" smtClean="0">
                <a:solidFill>
                  <a:srgbClr val="92D050"/>
                </a:solidFill>
              </a:rPr>
              <a:t> </a:t>
            </a:r>
            <a:r>
              <a:rPr lang="en-US" sz="2400" dirty="0" err="1" smtClean="0">
                <a:solidFill>
                  <a:srgbClr val="7030A0"/>
                </a:solidFill>
              </a:rPr>
              <a:t>Vendredi</a:t>
            </a:r>
            <a:r>
              <a:rPr lang="en-US" sz="2400" dirty="0" smtClean="0">
                <a:solidFill>
                  <a:srgbClr val="7030A0"/>
                </a:solidFill>
              </a:rPr>
              <a:t>= </a:t>
            </a:r>
            <a:r>
              <a:rPr lang="en-US" sz="2400" dirty="0" err="1" smtClean="0">
                <a:solidFill>
                  <a:schemeClr val="accent5">
                    <a:lumMod val="75000"/>
                  </a:schemeClr>
                </a:solidFill>
              </a:rPr>
              <a:t>Vendredi</a:t>
            </a:r>
            <a:endParaRPr lang="en-US" sz="2400" dirty="0" smtClean="0">
              <a:solidFill>
                <a:schemeClr val="accent5">
                  <a:lumMod val="75000"/>
                </a:schemeClr>
              </a:solidFill>
            </a:endParaRPr>
          </a:p>
          <a:p>
            <a:pPr algn="ctr"/>
            <a:r>
              <a:rPr lang="en-US" sz="2400" dirty="0" smtClean="0"/>
              <a:t>Saturday=</a:t>
            </a:r>
            <a:r>
              <a:rPr lang="en-US" sz="2400" dirty="0" smtClean="0">
                <a:solidFill>
                  <a:srgbClr val="92D050"/>
                </a:solidFill>
              </a:rPr>
              <a:t> </a:t>
            </a:r>
            <a:r>
              <a:rPr lang="en-US" sz="2400" dirty="0" err="1" smtClean="0">
                <a:solidFill>
                  <a:srgbClr val="7030A0"/>
                </a:solidFill>
              </a:rPr>
              <a:t>Samendi</a:t>
            </a:r>
            <a:r>
              <a:rPr lang="en-US" sz="2400" dirty="0" smtClean="0">
                <a:solidFill>
                  <a:srgbClr val="7030A0"/>
                </a:solidFill>
              </a:rPr>
              <a:t>= </a:t>
            </a:r>
            <a:r>
              <a:rPr lang="en-US" sz="2400" dirty="0" err="1" smtClean="0">
                <a:solidFill>
                  <a:schemeClr val="accent5">
                    <a:lumMod val="75000"/>
                  </a:schemeClr>
                </a:solidFill>
              </a:rPr>
              <a:t>Samde</a:t>
            </a:r>
            <a:r>
              <a:rPr lang="en-US" sz="2400" dirty="0" smtClean="0">
                <a:solidFill>
                  <a:srgbClr val="7030A0"/>
                </a:solidFill>
              </a:rPr>
              <a:t> </a:t>
            </a:r>
          </a:p>
        </p:txBody>
      </p:sp>
    </p:spTree>
    <p:extLst>
      <p:ext uri="{BB962C8B-B14F-4D97-AF65-F5344CB8AC3E}">
        <p14:creationId xmlns:p14="http://schemas.microsoft.com/office/powerpoint/2010/main" val="3573838059"/>
      </p:ext>
    </p:extLst>
  </p:cSld>
  <p:clrMapOvr>
    <a:masterClrMapping/>
  </p:clrMapOvr>
  <p:timing>
    <p:tnLst>
      <p:par>
        <p:cTn id="1" dur="indefinite" restart="never" nodeType="tmRoot"/>
      </p:par>
    </p:tnLst>
  </p:timing>
</p:sld>
</file>

<file path=ppt/theme/theme1.xml><?xml version="1.0" encoding="utf-8"?>
<a:theme xmlns:a="http://schemas.openxmlformats.org/drawingml/2006/main" name="Facet">
  <a:themeElements>
    <a:clrScheme name="Facet">
      <a:dk1>
        <a:sysClr val="windowText" lastClr="000000"/>
      </a:dk1>
      <a:lt1>
        <a:sysClr val="window" lastClr="FFFFFF"/>
      </a:lt1>
      <a:dk2>
        <a:srgbClr val="2C3C43"/>
      </a:dk2>
      <a:lt2>
        <a:srgbClr val="EBEBEB"/>
      </a:lt2>
      <a:accent1>
        <a:srgbClr val="5FCBEF"/>
      </a:accent1>
      <a:accent2>
        <a:srgbClr val="2E83C3"/>
      </a:accent2>
      <a:accent3>
        <a:srgbClr val="42D0A2"/>
      </a:accent3>
      <a:accent4>
        <a:srgbClr val="2E946B"/>
      </a:accent4>
      <a:accent5>
        <a:srgbClr val="42B051"/>
      </a:accent5>
      <a:accent6>
        <a:srgbClr val="96D141"/>
      </a:accent6>
      <a:hlink>
        <a:srgbClr val="3FCDE7"/>
      </a:hlink>
      <a:folHlink>
        <a:srgbClr val="A9D3E1"/>
      </a:folHlink>
    </a:clrScheme>
    <a:fontScheme name="Facet">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Facet">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654</TotalTime>
  <Words>856</Words>
  <Application>Microsoft Office PowerPoint</Application>
  <PresentationFormat>Widescreen</PresentationFormat>
  <Paragraphs>195</Paragraphs>
  <Slides>21</Slides>
  <Notes>7</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21</vt:i4>
      </vt:variant>
    </vt:vector>
  </HeadingPairs>
  <TitlesOfParts>
    <vt:vector size="26" baseType="lpstr">
      <vt:lpstr>Arial</vt:lpstr>
      <vt:lpstr>Calibri</vt:lpstr>
      <vt:lpstr>Trebuchet MS</vt:lpstr>
      <vt:lpstr>Wingdings 3</vt:lpstr>
      <vt:lpstr>Facet</vt:lpstr>
      <vt:lpstr>French Class </vt:lpstr>
      <vt:lpstr>Purple means French Green means how to pronounce the sentence Black means what the sentence means in English </vt:lpstr>
      <vt:lpstr>Bonjour __________! Comment vas tu? Boujour ___________! Comma va tu? Hello _________! How are you?  (Pas) tres bien. Merci. Et toi? (Pa) tray bien. Mercy A twa? (Not) well. Thank you. And you?  (Pas) tres bien. (Cest dommage) (Pa) tray bien. (Say do mage) (Not) well. (That’s too bad) (Cest dommage is only used if they other person says Pas tres bien.)</vt:lpstr>
      <vt:lpstr>PowerPoint Presentation</vt:lpstr>
      <vt:lpstr>Lesson 2 How to say Goodbye in French </vt:lpstr>
      <vt:lpstr>Lesson 3 How to say Mother and Father in French  Bonjour, ma mere Bonjour, ma meyor Hello my mother  Bonjour mon pere Bonjour mo pear Hello my father  Ma mere s’appellee___= Ma mare s’ah-pelle___. My mother’s name is____.  Mo pere s’appellee____= Mo pear s’ah-pelle____. My father’s name is_____.</vt:lpstr>
      <vt:lpstr>Lesson 4 How to ask someone what their name is Comment vous appelez vou? Como vouz appelay vou? What is your name?  Je m’appelle__________. Zhu ma pellay________. My name is_________.  </vt:lpstr>
      <vt:lpstr>Lesson 5 How to count to ten in French </vt:lpstr>
      <vt:lpstr>Lesson 6 How to say “The days of the week” in French </vt:lpstr>
      <vt:lpstr>Lesson 7 How to say “Today is” in French </vt:lpstr>
      <vt:lpstr>Lesson 8 How to say “ The Basic Colors” in French   </vt:lpstr>
      <vt:lpstr>Lesson 8 How to say “ The Basic Colors” in French</vt:lpstr>
      <vt:lpstr>Lesson 9 How to ask questions in French Comment dit-on “___” en anglais/français? Commo ditoh “____” aoh nonglay/ Frahncay  How do you say “____” in English/French?  Ou est “__”? Oou ay “___”? Where is “___”?  “__” est la bas/ici. “__” ay laba/isee. “___” is over there/here. </vt:lpstr>
      <vt:lpstr>Lesson 10  Personal Pronouns  I = Je = juh (soft j)   You = Tu (two) He = Il (eel) She = Elle (ell) It/One = On (ohn) We = Nous (noos) You* = Vous (voos) They (female) = Elles (ells) They (male or mixed) = Ils (eels)  *This is used for adults, older people, or when talking to a group of people </vt:lpstr>
      <vt:lpstr>Lesson 9 How to ask questions in French Comment dit-on “___” en anglais/français? Commo ditoh “____” aoh nonglay/ Frahncay  How do you say “____” in English/French?  Ou est “__”? Oou ay “___”? Where is “___”?  “__” est la bas/ici. “__” ay laba/isee. “___” is over there/here. </vt:lpstr>
      <vt:lpstr>Body Parts </vt:lpstr>
      <vt:lpstr>Commands</vt:lpstr>
      <vt:lpstr> tarte à la rhubarbe  tarte au citron vert  babeurre tarte  citron échecs tarte  tarte aux pommes  crème de coco tarte  tarte à la tomate verte  tarte aux cerises aigres   airelle tarte   </vt:lpstr>
      <vt:lpstr>Seasons </vt:lpstr>
      <vt:lpstr>Weather: Le temps</vt:lpstr>
      <vt:lpstr>Les activités d’été: Summer activities</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French Class</dc:title>
  <dc:creator>Eugene</dc:creator>
  <cp:lastModifiedBy>Nancy Cersonsky</cp:lastModifiedBy>
  <cp:revision>56</cp:revision>
  <cp:lastPrinted>2014-03-21T15:55:30Z</cp:lastPrinted>
  <dcterms:created xsi:type="dcterms:W3CDTF">2013-10-11T18:18:07Z</dcterms:created>
  <dcterms:modified xsi:type="dcterms:W3CDTF">2014-05-30T17:01:37Z</dcterms:modified>
</cp:coreProperties>
</file>

<file path=docProps/thumbnail.jpeg>
</file>